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6029"/>
  </p:normalViewPr>
  <p:slideViewPr>
    <p:cSldViewPr snapToGrid="0" snapToObjects="1">
      <p:cViewPr varScale="1">
        <p:scale>
          <a:sx n="118" d="100"/>
          <a:sy n="118" d="100"/>
        </p:scale>
        <p:origin x="36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C0033-DAD5-1640-85FA-A4BB9E25D1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DE0138-D25C-C14F-ADDC-30A445EC3A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EC1761-8C38-D142-AF91-3A734C246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1A54-CE7C-8A4A-97DD-31C3552D6CF6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B5B652-BA82-2040-BE7A-01205AE84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B1ADFC-DC59-FB40-82C9-9339D236C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24B81-D0F9-CC4F-BD2C-1F6C3B5F9E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358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4BA54-2C93-A34A-BE7F-3372420DF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ED4538-633E-014C-96DE-659B5498F4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FAADA2-1AB2-0747-9E64-8A7F24DA0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1A54-CE7C-8A4A-97DD-31C3552D6CF6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3CD00-8EF7-C34F-B686-BD5C8C998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5F30B-589D-F54A-AFAF-A39397B78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24B81-D0F9-CC4F-BD2C-1F6C3B5F9E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615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51264-0758-164E-9FFB-243D1E0D9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514DCD-5E92-ED44-AF94-3156E8AF00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07B9BC-7356-B143-ACAB-8DC9F0F7C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1A54-CE7C-8A4A-97DD-31C3552D6CF6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350F4E-3830-194D-BCC2-3BF6CB025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9BD497-28CA-B047-9F2F-0FA44D5F7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24B81-D0F9-CC4F-BD2C-1F6C3B5F9E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478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0D2E8-1D83-EB49-870D-696FA4BDC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C2172B-C302-2942-9F6F-35681F2725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129EFB-A7FC-9546-9C6A-252E1F289A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6102C2-58E0-534C-AE0F-12E4AD02D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1A54-CE7C-8A4A-97DD-31C3552D6CF6}" type="datetimeFigureOut">
              <a:rPr lang="en-US" smtClean="0"/>
              <a:t>5/3/20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DA0626-774F-AB4A-96B2-713365319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D579FF-E28D-FF4A-BB7D-3B237B68A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24B81-D0F9-CC4F-BD2C-1F6C3B5F9E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135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ECCF4-CDE4-B740-9445-FB8FFA684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E5CAF8-2893-6D4C-A2B5-11830D59CC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113F7C-F9F1-ED4A-A871-414E5ABAE6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8C6024-CAC5-2D41-99A6-1002561FC4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7D69E3-E115-164A-91C0-C085E0D6DB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6F4012-6A89-0E49-9A21-9B6358554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1A54-CE7C-8A4A-97DD-31C3552D6CF6}" type="datetimeFigureOut">
              <a:rPr lang="en-US" smtClean="0"/>
              <a:t>5/3/20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96F4D14-A457-854D-8000-FC7E55A7B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C2F596-9CDD-0240-A22C-60F0B5BD6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24B81-D0F9-CC4F-BD2C-1F6C3B5F9E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352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AB553-FA15-FF4D-AEE9-96E09D43C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FA3782-4D89-C147-97CE-1FB0832EF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1A54-CE7C-8A4A-97DD-31C3552D6CF6}" type="datetimeFigureOut">
              <a:rPr lang="en-US" smtClean="0"/>
              <a:t>5/3/20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66D928-4A40-F14E-88C9-B45C023B8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D6A107-5745-BE47-855F-7DA873A6D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24B81-D0F9-CC4F-BD2C-1F6C3B5F9E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663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03E6A2-1DC8-4B49-97AD-F721743AB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1A54-CE7C-8A4A-97DD-31C3552D6CF6}" type="datetimeFigureOut">
              <a:rPr lang="en-US" smtClean="0"/>
              <a:t>5/3/20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82B5BA-9CC5-C34D-B7F6-95E57260C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70E1D1-06EF-C548-B808-B4B8C4C3A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24B81-D0F9-CC4F-BD2C-1F6C3B5F9E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713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A2252-5000-6F49-BAFE-A6EC23954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25FFE-1448-D643-B15F-3F296D5EC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095E9D-ECAE-164E-80A2-C1803A653B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B8ED89-F929-094F-9208-FBC67969B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1A54-CE7C-8A4A-97DD-31C3552D6CF6}" type="datetimeFigureOut">
              <a:rPr lang="en-US" smtClean="0"/>
              <a:t>5/3/20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5FAC43-0031-1A4D-AECD-A5C8B449B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5F1F1F-0311-1E4E-815B-5E2AFFF5AB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24B81-D0F9-CC4F-BD2C-1F6C3B5F9E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842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F2ECE-DF57-E64A-9563-2E64EDE70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006A63-F444-3546-9AEE-BE48AD2FB1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19B542-9277-094D-8992-4D0DC3959C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79D85B-8018-9F47-BBF3-AEFF66A1B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1A54-CE7C-8A4A-97DD-31C3552D6CF6}" type="datetimeFigureOut">
              <a:rPr lang="en-US" smtClean="0"/>
              <a:t>5/3/20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C406C9-9406-B64A-A44C-C7A87679D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422E1F-2B42-E240-AC5E-434026C3B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24B81-D0F9-CC4F-BD2C-1F6C3B5F9E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862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14BB4-072D-2E49-8313-5DC546AD0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AE9E75-32EF-724A-9595-04F2E28414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05ABA6-F7EC-6D4A-9ED7-0881EDA1C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1A54-CE7C-8A4A-97DD-31C3552D6CF6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0F9679-A6C1-5C47-81CB-4452BDF76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2F53D-5762-424C-ACC4-7AFEAEF1C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24B81-D0F9-CC4F-BD2C-1F6C3B5F9E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084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72C1AA-2A43-E544-AF60-115F0AEFBA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6DE549-239D-024A-94C9-C49B2B4675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0D9BF1-DF19-CE40-9860-D7C947DBD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1A54-CE7C-8A4A-97DD-31C3552D6CF6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5DA9D6-0CC0-1C40-8599-A64F736A2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6B3BBD-79B8-C74E-BE17-4D33B968A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24B81-D0F9-CC4F-BD2C-1F6C3B5F9E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485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23CAA7-FDF3-8746-862C-C58A913AE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E71A2C-4432-D04C-B270-2CDDA2EEEA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5D6C1F-7F01-304E-8AE6-3091D59A50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41A54-CE7C-8A4A-97DD-31C3552D6CF6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C1ECF0-9485-0840-9BBE-4E4A4A087B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2FE49D-91D3-AC49-B895-641D5A413B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24B81-D0F9-CC4F-BD2C-1F6C3B5F9E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288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3A824CC-AA9A-774B-A301-FCFD696897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158" y="0"/>
            <a:ext cx="108496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041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75F3A9-C995-2645-B0DB-A12956C63F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59" y="0"/>
            <a:ext cx="10824882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2DB3711-7CA8-0648-AC53-6DE3E2825F42}"/>
              </a:ext>
            </a:extLst>
          </p:cNvPr>
          <p:cNvSpPr txBox="1"/>
          <p:nvPr/>
        </p:nvSpPr>
        <p:spPr>
          <a:xfrm>
            <a:off x="5921829" y="6422572"/>
            <a:ext cx="39297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omic Sans MS" panose="030F0902030302020204" pitchFamily="66" charset="0"/>
              </a:rPr>
              <a:t>Now complete Unit 12, lesson 6 p35</a:t>
            </a:r>
          </a:p>
        </p:txBody>
      </p:sp>
    </p:spTree>
    <p:extLst>
      <p:ext uri="{BB962C8B-B14F-4D97-AF65-F5344CB8AC3E}">
        <p14:creationId xmlns:p14="http://schemas.microsoft.com/office/powerpoint/2010/main" val="148561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BAA2F1D-0911-984D-BED3-CDE28F0B9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875" y="0"/>
            <a:ext cx="1093625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1ADEFD9-AEBF-B243-9692-6B85A4A5C54B}"/>
              </a:ext>
            </a:extLst>
          </p:cNvPr>
          <p:cNvSpPr txBox="1"/>
          <p:nvPr/>
        </p:nvSpPr>
        <p:spPr>
          <a:xfrm>
            <a:off x="3907970" y="141514"/>
            <a:ext cx="29391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omic Sans MS" panose="030F0902030302020204" pitchFamily="66" charset="0"/>
              </a:rPr>
              <a:t>5.5.20 –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2468874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423D2E-C3D0-3B42-A666-8A237B948B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091" y="0"/>
            <a:ext cx="1089381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F6A7E20-11F1-6840-90B1-54C742CCC276}"/>
              </a:ext>
            </a:extLst>
          </p:cNvPr>
          <p:cNvSpPr txBox="1"/>
          <p:nvPr/>
        </p:nvSpPr>
        <p:spPr>
          <a:xfrm>
            <a:off x="5921829" y="6422572"/>
            <a:ext cx="39297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omic Sans MS" panose="030F0902030302020204" pitchFamily="66" charset="0"/>
              </a:rPr>
              <a:t>Now complete Unit 12, lesson 7 p38</a:t>
            </a:r>
          </a:p>
        </p:txBody>
      </p:sp>
    </p:spTree>
    <p:extLst>
      <p:ext uri="{BB962C8B-B14F-4D97-AF65-F5344CB8AC3E}">
        <p14:creationId xmlns:p14="http://schemas.microsoft.com/office/powerpoint/2010/main" val="179867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9152A5E-2E5C-A745-BDD8-B6A777BECB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259" y="0"/>
            <a:ext cx="10953482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1A9717B-A6A8-9849-AE96-2CA49B91D299}"/>
              </a:ext>
            </a:extLst>
          </p:cNvPr>
          <p:cNvSpPr txBox="1"/>
          <p:nvPr/>
        </p:nvSpPr>
        <p:spPr>
          <a:xfrm>
            <a:off x="3875313" y="119743"/>
            <a:ext cx="29391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omic Sans MS" panose="030F0902030302020204" pitchFamily="66" charset="0"/>
              </a:rPr>
              <a:t>6.5.20 –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3372159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1DEEF7-2D18-664C-A0EF-B14B638ADD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278" y="0"/>
            <a:ext cx="10813444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670AF3B-DB6F-544E-AA36-B935EA504F1D}"/>
              </a:ext>
            </a:extLst>
          </p:cNvPr>
          <p:cNvSpPr txBox="1"/>
          <p:nvPr/>
        </p:nvSpPr>
        <p:spPr>
          <a:xfrm>
            <a:off x="5921829" y="6422572"/>
            <a:ext cx="39297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omic Sans MS" panose="030F0902030302020204" pitchFamily="66" charset="0"/>
              </a:rPr>
              <a:t>Now complete Unit 12, lesson 8 p41</a:t>
            </a:r>
          </a:p>
        </p:txBody>
      </p:sp>
    </p:spTree>
    <p:extLst>
      <p:ext uri="{BB962C8B-B14F-4D97-AF65-F5344CB8AC3E}">
        <p14:creationId xmlns:p14="http://schemas.microsoft.com/office/powerpoint/2010/main" val="4243010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CF6275-8C8C-9841-9169-DC25DF6DB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122" y="0"/>
            <a:ext cx="10911755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3D266BA-D476-9541-BA13-07D2CE064988}"/>
              </a:ext>
            </a:extLst>
          </p:cNvPr>
          <p:cNvSpPr txBox="1"/>
          <p:nvPr/>
        </p:nvSpPr>
        <p:spPr>
          <a:xfrm>
            <a:off x="4071256" y="76200"/>
            <a:ext cx="29391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omic Sans MS" panose="030F0902030302020204" pitchFamily="66" charset="0"/>
              </a:rPr>
              <a:t>7.5.20 – Share these pages</a:t>
            </a:r>
          </a:p>
        </p:txBody>
      </p:sp>
    </p:spTree>
    <p:extLst>
      <p:ext uri="{BB962C8B-B14F-4D97-AF65-F5344CB8AC3E}">
        <p14:creationId xmlns:p14="http://schemas.microsoft.com/office/powerpoint/2010/main" val="2815383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7158E0-EBEB-A24D-BBF6-79A56AC753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734" y="250371"/>
            <a:ext cx="10802532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48C31FF-79C4-EA41-B797-EB1E481BF66F}"/>
              </a:ext>
            </a:extLst>
          </p:cNvPr>
          <p:cNvSpPr txBox="1"/>
          <p:nvPr/>
        </p:nvSpPr>
        <p:spPr>
          <a:xfrm>
            <a:off x="3907970" y="250371"/>
            <a:ext cx="29391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omic Sans MS" panose="030F0902030302020204" pitchFamily="66" charset="0"/>
              </a:rPr>
              <a:t>4.5.20 – Share these pages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BCBEA0-DDA6-1B41-ACC6-D85F0BA9C2B7}"/>
              </a:ext>
            </a:extLst>
          </p:cNvPr>
          <p:cNvSpPr txBox="1"/>
          <p:nvPr/>
        </p:nvSpPr>
        <p:spPr>
          <a:xfrm>
            <a:off x="5921829" y="6519446"/>
            <a:ext cx="39297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omic Sans MS" panose="030F0902030302020204" pitchFamily="66" charset="0"/>
              </a:rPr>
              <a:t>Now complete Unit 12, lesson 9 p44</a:t>
            </a:r>
          </a:p>
        </p:txBody>
      </p:sp>
    </p:spTree>
    <p:extLst>
      <p:ext uri="{BB962C8B-B14F-4D97-AF65-F5344CB8AC3E}">
        <p14:creationId xmlns:p14="http://schemas.microsoft.com/office/powerpoint/2010/main" val="3106376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52</Words>
  <Application>Microsoft Macintosh PowerPoint</Application>
  <PresentationFormat>Widescreen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Mim Metcalfe</dc:creator>
  <cp:lastModifiedBy>Mim Metcalfe</cp:lastModifiedBy>
  <cp:revision>1</cp:revision>
  <dcterms:created xsi:type="dcterms:W3CDTF">2020-05-03T14:31:35Z</dcterms:created>
  <dcterms:modified xsi:type="dcterms:W3CDTF">2020-05-03T14:44:06Z</dcterms:modified>
</cp:coreProperties>
</file>