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7"/>
            <a:ext cx="9144000" cy="5319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Monday </a:t>
            </a:r>
            <a:r>
              <a:rPr lang="en-GB" smtClean="0"/>
              <a:t>23.3.2020                              Year </a:t>
            </a:r>
            <a:r>
              <a:rPr lang="en-GB" dirty="0" smtClean="0"/>
              <a:t>6 Modelled example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11560" y="6165304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Now complete Year 6 Unit 11 Measure Lesson 5 in your books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Tuesday 24.3.2020		Y6 Modelled Example Unit 11 Lesson 6 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0539"/>
            <a:ext cx="8964488" cy="5401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Discuss with your carer and then complete the lesson in your book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9144000" cy="5532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Wednesday 25.3.2020		Year 6 Modelled Example Unit 11 Lesson 7 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77516"/>
            <a:ext cx="9144000" cy="5461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 and then complete the lesson in your book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8964488" cy="5446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Thursday 26.3.2020</a:t>
            </a:r>
            <a:r>
              <a:rPr lang="en-GB" dirty="0" smtClean="0"/>
              <a:t>		Year 6 Modelled Example Unit 11 Lesson </a:t>
            </a:r>
            <a:r>
              <a:rPr lang="en-GB" dirty="0" smtClean="0"/>
              <a:t>8 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977466"/>
            <a:ext cx="9144000" cy="5270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 and then complete the lesson in your book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476672"/>
            <a:ext cx="9141543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Friday 27.3.2020</a:t>
            </a:r>
            <a:r>
              <a:rPr lang="en-GB" dirty="0" smtClean="0"/>
              <a:t>		Year 6 Modelled Example Unit 11 Lesson </a:t>
            </a:r>
            <a:r>
              <a:rPr lang="en-GB" dirty="0" smtClean="0"/>
              <a:t>9 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908720"/>
            <a:ext cx="9144000" cy="5315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8604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 and then complete the lesson in your book</a:t>
            </a: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74</Words>
  <Application>Microsoft Office PowerPoint</Application>
  <PresentationFormat>On-screen Show (4:3)</PresentationFormat>
  <Paragraphs>10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Andrea Wirth</dc:creator>
  <cp:lastModifiedBy>Andrea Wirth</cp:lastModifiedBy>
  <cp:revision>3</cp:revision>
  <dcterms:created xsi:type="dcterms:W3CDTF">2020-03-21T21:22:22Z</dcterms:created>
  <dcterms:modified xsi:type="dcterms:W3CDTF">2020-03-22T21:28:09Z</dcterms:modified>
</cp:coreProperties>
</file>