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80" r:id="rId3"/>
    <p:sldId id="261" r:id="rId4"/>
    <p:sldId id="269" r:id="rId5"/>
    <p:sldId id="262" r:id="rId6"/>
    <p:sldId id="263" r:id="rId7"/>
    <p:sldId id="267" r:id="rId8"/>
    <p:sldId id="274" r:id="rId9"/>
    <p:sldId id="277" r:id="rId10"/>
    <p:sldId id="278" r:id="rId11"/>
    <p:sldId id="272" r:id="rId12"/>
    <p:sldId id="279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82"/>
  </p:normalViewPr>
  <p:slideViewPr>
    <p:cSldViewPr>
      <p:cViewPr varScale="1">
        <p:scale>
          <a:sx n="111" d="100"/>
          <a:sy n="111" d="100"/>
        </p:scale>
        <p:origin x="1680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E9874-F68C-4B60-9934-83567330127C}" type="datetimeFigureOut">
              <a:rPr lang="en-US" smtClean="0"/>
              <a:t>5/3/20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Unit 12 – Money – Parent Notes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412776"/>
            <a:ext cx="8579296" cy="4713387"/>
          </a:xfrm>
        </p:spPr>
        <p:txBody>
          <a:bodyPr>
            <a:noAutofit/>
          </a:bodyPr>
          <a:lstStyle/>
          <a:p>
            <a:pPr lvl="0"/>
            <a:r>
              <a:rPr lang="en-GB" sz="2000" dirty="0">
                <a:solidFill>
                  <a:prstClr val="black"/>
                </a:solidFill>
              </a:rPr>
              <a:t>There are 9 lessons and 1 assessment lesson for this unit. (10 days)  lesson 1 was last Friday. This week we have four lessons as Friday is a Bank Holiday</a:t>
            </a:r>
          </a:p>
          <a:p>
            <a:pPr lvl="0"/>
            <a:r>
              <a:rPr lang="en-GB" sz="2000" dirty="0">
                <a:solidFill>
                  <a:prstClr val="black"/>
                </a:solidFill>
              </a:rPr>
              <a:t>Chaffinch have already worked with money and decimals. Now we will learn how to write about money using £·p. </a:t>
            </a:r>
          </a:p>
          <a:p>
            <a:pPr lvl="0"/>
            <a:r>
              <a:rPr lang="en-GB" sz="2000" dirty="0">
                <a:solidFill>
                  <a:prstClr val="black"/>
                </a:solidFill>
              </a:rPr>
              <a:t>Children should already be confident in knowing that 100p is equal to £1 and should be able to work out how much money is shown in notes and coins.</a:t>
            </a:r>
          </a:p>
          <a:p>
            <a:pPr lvl="0"/>
            <a:r>
              <a:rPr lang="en-GB" sz="2000" dirty="0">
                <a:solidFill>
                  <a:prstClr val="black"/>
                </a:solidFill>
              </a:rPr>
              <a:t>We have also covered  how to convert between pounds and pence,  to round amounts to the nearest 10 and 100 and to use a variety of methods to count money. </a:t>
            </a:r>
          </a:p>
          <a:p>
            <a:pPr lvl="0"/>
            <a:r>
              <a:rPr lang="en-GB" sz="2000" b="1" dirty="0">
                <a:solidFill>
                  <a:prstClr val="black"/>
                </a:solidFill>
              </a:rPr>
              <a:t>To support learning and go deeper:</a:t>
            </a:r>
          </a:p>
          <a:p>
            <a:pPr lvl="1"/>
            <a:r>
              <a:rPr lang="en-GB" sz="2000" dirty="0">
                <a:solidFill>
                  <a:prstClr val="black"/>
                </a:solidFill>
              </a:rPr>
              <a:t>Try to find everyday situations where you can explore the minimum number of coins needed to make particular amounts or ask how many ways they can make a given amount.</a:t>
            </a:r>
          </a:p>
          <a:p>
            <a:pPr lvl="0"/>
            <a:r>
              <a:rPr lang="en-GB" sz="2000" dirty="0">
                <a:solidFill>
                  <a:prstClr val="black"/>
                </a:solidFill>
              </a:rPr>
              <a:t>For example, find all the ways of making 50p using their times-table knowledge.</a:t>
            </a:r>
          </a:p>
          <a:p>
            <a:pPr lvl="1"/>
            <a:r>
              <a:rPr lang="en-GB" sz="1600" dirty="0">
                <a:solidFill>
                  <a:prstClr val="black"/>
                </a:solidFill>
              </a:rPr>
              <a:t>10 lots of 5p coins (10x5) , 5 10p coins,   25 2p coins,  or 4 x 5p  +   3 x 10p </a:t>
            </a:r>
            <a:r>
              <a:rPr lang="en-GB" sz="1600" dirty="0" err="1">
                <a:solidFill>
                  <a:prstClr val="black"/>
                </a:solidFill>
              </a:rPr>
              <a:t>etc</a:t>
            </a:r>
            <a:endParaRPr lang="en-GB" sz="1600" dirty="0">
              <a:solidFill>
                <a:prstClr val="black"/>
              </a:solidFill>
            </a:endParaRPr>
          </a:p>
          <a:p>
            <a:endParaRPr lang="en-GB" sz="1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19933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084" y="476672"/>
            <a:ext cx="3896287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289" y="502604"/>
            <a:ext cx="4126929" cy="1990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678" y="2543174"/>
            <a:ext cx="5374772" cy="36221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6393" y="3243137"/>
            <a:ext cx="3019118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1837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Monday  04.05.2020   Y4 examples:  Discuss these  Q’s then complete Unit 12 Lesson  2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92696"/>
            <a:ext cx="8640960" cy="4914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987824" y="6309320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Now try your questions for L2 from page 32 of book C.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712968" cy="534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1058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Tuesday  05.05.2020			Year 4 Maths Modelled examples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77" y="908720"/>
            <a:ext cx="8821873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Discuss these with your carers and then complete Unit 12 Lesson 3 page 35 onwards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87" y="1052736"/>
            <a:ext cx="8844501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1" y="116632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u="sng" dirty="0"/>
              <a:t>Wednesday 06.05.2020 – modelled examples </a:t>
            </a:r>
          </a:p>
          <a:p>
            <a:endParaRPr lang="en-GB" sz="2400" b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6084168" y="1700808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947628"/>
            <a:ext cx="8208913" cy="4715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1446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116632"/>
            <a:ext cx="24613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u="sng" dirty="0">
                <a:solidFill>
                  <a:prstClr val="black"/>
                </a:solidFill>
              </a:rPr>
              <a:t>Wednesday 06.05.2020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84168" y="1700808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2" name="Freeform 1"/>
          <p:cNvSpPr/>
          <p:nvPr/>
        </p:nvSpPr>
        <p:spPr>
          <a:xfrm>
            <a:off x="7016262" y="2409092"/>
            <a:ext cx="0" cy="263770"/>
          </a:xfrm>
          <a:custGeom>
            <a:avLst/>
            <a:gdLst>
              <a:gd name="connsiteX0" fmla="*/ 0 w 0"/>
              <a:gd name="connsiteY0" fmla="*/ 0 h 263770"/>
              <a:gd name="connsiteX1" fmla="*/ 0 w 0"/>
              <a:gd name="connsiteY1" fmla="*/ 263770 h 263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263770">
                <a:moveTo>
                  <a:pt x="0" y="0"/>
                </a:moveTo>
                <a:lnTo>
                  <a:pt x="0" y="263770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1211"/>
            <a:ext cx="8136904" cy="4586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5805264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 try your workbook Lesson 4 page 38 onwards</a:t>
            </a:r>
          </a:p>
        </p:txBody>
      </p:sp>
    </p:spTree>
    <p:extLst>
      <p:ext uri="{BB962C8B-B14F-4D97-AF65-F5344CB8AC3E}">
        <p14:creationId xmlns:p14="http://schemas.microsoft.com/office/powerpoint/2010/main" val="22244802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Thursday 07.05.2020  - modelled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40005"/>
            <a:ext cx="8188910" cy="4754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9785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066130"/>
          </a:xfrm>
        </p:spPr>
        <p:txBody>
          <a:bodyPr>
            <a:normAutofit/>
          </a:bodyPr>
          <a:lstStyle/>
          <a:p>
            <a:r>
              <a:rPr lang="en-GB" sz="2400" dirty="0"/>
              <a:t>Try these examples too then do questions for L5 on page 41 onwards.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5"/>
            <a:ext cx="8280920" cy="4641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3851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Friday 8</a:t>
            </a:r>
            <a:r>
              <a:rPr lang="en-US" sz="2000" baseline="30000" dirty="0"/>
              <a:t>st</a:t>
            </a:r>
            <a:r>
              <a:rPr lang="en-US" sz="2000" dirty="0"/>
              <a:t> May 2020 Bank Holiday VE DAY</a:t>
            </a:r>
            <a:endParaRPr lang="en-GB" sz="2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228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5726578"/>
            <a:ext cx="8229600" cy="1143000"/>
          </a:xfrm>
        </p:spPr>
        <p:txBody>
          <a:bodyPr>
            <a:normAutofit/>
          </a:bodyPr>
          <a:lstStyle/>
          <a:p>
            <a:r>
              <a:rPr lang="en-GB" sz="2400" dirty="0"/>
              <a:t>Now try </a:t>
            </a:r>
            <a:r>
              <a:rPr lang="en-GB" sz="2400" u="sng" dirty="0"/>
              <a:t>Unit  </a:t>
            </a:r>
            <a:r>
              <a:rPr lang="en-GB" sz="2400" dirty="0"/>
              <a:t>page  onwards in your book.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3866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309</Words>
  <Application>Microsoft Macintosh PowerPoint</Application>
  <PresentationFormat>On-screen Show (4:3)</PresentationFormat>
  <Paragraphs>20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Unit 12 – Money – Parent Notes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Thursday 07.05.2020  - modelled examples</vt:lpstr>
      <vt:lpstr>Try these examples too then do questions for L5 on page 41 onwards.  </vt:lpstr>
      <vt:lpstr>Friday 8st May 2020 Bank Holiday VE DAY</vt:lpstr>
      <vt:lpstr>Now try Unit  page  onwards in your book.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Wirth</dc:creator>
  <cp:lastModifiedBy>Mim Metcalfe</cp:lastModifiedBy>
  <cp:revision>35</cp:revision>
  <dcterms:created xsi:type="dcterms:W3CDTF">2020-03-22T19:02:18Z</dcterms:created>
  <dcterms:modified xsi:type="dcterms:W3CDTF">2020-05-03T13:39:53Z</dcterms:modified>
</cp:coreProperties>
</file>