
<file path=[Content_Types].xml><?xml version="1.0" encoding="utf-8"?>
<Types xmlns="http://schemas.openxmlformats.org/package/2006/content-types">
  <Default Extension="png" ContentType="image/png"/>
  <Default Extension="bin" ContentType="audio/unknown"/>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67" r:id="rId3"/>
    <p:sldId id="261" r:id="rId4"/>
    <p:sldId id="258" r:id="rId5"/>
    <p:sldId id="259" r:id="rId6"/>
    <p:sldId id="260" r:id="rId7"/>
    <p:sldId id="268"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12" autoAdjust="0"/>
    <p:restoredTop sz="94599"/>
  </p:normalViewPr>
  <p:slideViewPr>
    <p:cSldViewPr snapToGrid="0" snapToObjects="1">
      <p:cViewPr>
        <p:scale>
          <a:sx n="75" d="100"/>
          <a:sy n="75" d="100"/>
        </p:scale>
        <p:origin x="-522" y="1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770E3E-3766-0644-98A4-9F0B07DF940C}" type="datetimeFigureOut">
              <a:rPr lang="en-US" smtClean="0"/>
              <a:t>4/25/2020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9E770B-5FAC-2745-9894-1D411C7F3697}" type="slidenum">
              <a:rPr lang="en-US" smtClean="0"/>
              <a:t>‹#›</a:t>
            </a:fld>
            <a:endParaRPr lang="en-US"/>
          </a:p>
        </p:txBody>
      </p:sp>
    </p:spTree>
    <p:extLst>
      <p:ext uri="{BB962C8B-B14F-4D97-AF65-F5344CB8AC3E}">
        <p14:creationId xmlns:p14="http://schemas.microsoft.com/office/powerpoint/2010/main" val="70435073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9E770B-5FAC-2745-9894-1D411C7F3697}" type="slidenum">
              <a:rPr lang="en-US" smtClean="0"/>
              <a:t>1</a:t>
            </a:fld>
            <a:endParaRPr lang="en-US"/>
          </a:p>
        </p:txBody>
      </p:sp>
    </p:spTree>
    <p:extLst>
      <p:ext uri="{BB962C8B-B14F-4D97-AF65-F5344CB8AC3E}">
        <p14:creationId xmlns:p14="http://schemas.microsoft.com/office/powerpoint/2010/main" val="4152346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Set the context of the lesson and explain lesson objectives. Explain to the children they do not have to </a:t>
            </a:r>
            <a:r>
              <a:rPr lang="en-US" baseline="0" dirty="0" err="1"/>
              <a:t>memorise</a:t>
            </a:r>
            <a:r>
              <a:rPr lang="en-US" baseline="0" dirty="0"/>
              <a:t> all European countries.</a:t>
            </a:r>
          </a:p>
        </p:txBody>
      </p:sp>
      <p:sp>
        <p:nvSpPr>
          <p:cNvPr id="4" name="Slide Number Placeholder 3"/>
          <p:cNvSpPr>
            <a:spLocks noGrp="1"/>
          </p:cNvSpPr>
          <p:nvPr>
            <p:ph type="sldNum" sz="quarter" idx="10"/>
          </p:nvPr>
        </p:nvSpPr>
        <p:spPr/>
        <p:txBody>
          <a:bodyPr/>
          <a:lstStyle/>
          <a:p>
            <a:fld id="{499E770B-5FAC-2745-9894-1D411C7F3697}" type="slidenum">
              <a:rPr lang="en-US" smtClean="0"/>
              <a:t>2</a:t>
            </a:fld>
            <a:endParaRPr lang="en-US"/>
          </a:p>
        </p:txBody>
      </p:sp>
    </p:spTree>
    <p:extLst>
      <p:ext uri="{BB962C8B-B14F-4D97-AF65-F5344CB8AC3E}">
        <p14:creationId xmlns:p14="http://schemas.microsoft.com/office/powerpoint/2010/main" val="1239396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Offer the opportunity</a:t>
            </a:r>
            <a:r>
              <a:rPr lang="en-US" baseline="0" dirty="0"/>
              <a:t> for the children to contribute anything they may know. Dispel any misconceptions or confusion with countries. Reveal the six continents (EI8IC, 2015). </a:t>
            </a:r>
            <a:endParaRPr lang="en-US" dirty="0"/>
          </a:p>
        </p:txBody>
      </p:sp>
      <p:sp>
        <p:nvSpPr>
          <p:cNvPr id="4" name="Slide Number Placeholder 3"/>
          <p:cNvSpPr>
            <a:spLocks noGrp="1"/>
          </p:cNvSpPr>
          <p:nvPr>
            <p:ph type="sldNum" sz="quarter" idx="10"/>
          </p:nvPr>
        </p:nvSpPr>
        <p:spPr/>
        <p:txBody>
          <a:bodyPr/>
          <a:lstStyle/>
          <a:p>
            <a:fld id="{499E770B-5FAC-2745-9894-1D411C7F3697}" type="slidenum">
              <a:rPr lang="en-US" smtClean="0"/>
              <a:t>3</a:t>
            </a:fld>
            <a:endParaRPr lang="en-US" dirty="0"/>
          </a:p>
        </p:txBody>
      </p:sp>
    </p:spTree>
    <p:extLst>
      <p:ext uri="{BB962C8B-B14F-4D97-AF65-F5344CB8AC3E}">
        <p14:creationId xmlns:p14="http://schemas.microsoft.com/office/powerpoint/2010/main" val="19326293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Click on the link to open the </a:t>
            </a:r>
            <a:r>
              <a:rPr lang="en-US" dirty="0" err="1"/>
              <a:t>Prezi</a:t>
            </a:r>
            <a:r>
              <a:rPr lang="en-US" baseline="0" dirty="0"/>
              <a:t> presentation. Explain that we are going to take a short tour of some of the countries in Europe. Make it clear that part of Russia is also in Europe and show them where this is on the map. If they have anything they know about the country (friends, family, general knowledge) encourage them to raise their hand and contribute as we visit them.</a:t>
            </a:r>
            <a:endParaRPr lang="en-US" dirty="0"/>
          </a:p>
        </p:txBody>
      </p:sp>
      <p:sp>
        <p:nvSpPr>
          <p:cNvPr id="4" name="Slide Number Placeholder 3"/>
          <p:cNvSpPr>
            <a:spLocks noGrp="1"/>
          </p:cNvSpPr>
          <p:nvPr>
            <p:ph type="sldNum" sz="quarter" idx="10"/>
          </p:nvPr>
        </p:nvSpPr>
        <p:spPr/>
        <p:txBody>
          <a:bodyPr/>
          <a:lstStyle/>
          <a:p>
            <a:fld id="{499E770B-5FAC-2745-9894-1D411C7F3697}" type="slidenum">
              <a:rPr lang="en-US" smtClean="0"/>
              <a:t>4</a:t>
            </a:fld>
            <a:endParaRPr lang="en-US"/>
          </a:p>
        </p:txBody>
      </p:sp>
    </p:spTree>
    <p:extLst>
      <p:ext uri="{BB962C8B-B14F-4D97-AF65-F5344CB8AC3E}">
        <p14:creationId xmlns:p14="http://schemas.microsoft.com/office/powerpoint/2010/main" val="4015740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going to carry out investigations into the countries</a:t>
            </a:r>
            <a:r>
              <a:rPr lang="en-US" baseline="0" dirty="0"/>
              <a:t> we have ‘visited’. They can choose for themselves but cannot pick the UK-we are trying to find out about European countries we are not so familiar with. Encourage them to pick the least familiar to them. </a:t>
            </a:r>
            <a:endParaRPr lang="en-US" dirty="0"/>
          </a:p>
        </p:txBody>
      </p:sp>
      <p:sp>
        <p:nvSpPr>
          <p:cNvPr id="4" name="Slide Number Placeholder 3"/>
          <p:cNvSpPr>
            <a:spLocks noGrp="1"/>
          </p:cNvSpPr>
          <p:nvPr>
            <p:ph type="sldNum" sz="quarter" idx="10"/>
          </p:nvPr>
        </p:nvSpPr>
        <p:spPr/>
        <p:txBody>
          <a:bodyPr/>
          <a:lstStyle/>
          <a:p>
            <a:fld id="{499E770B-5FAC-2745-9894-1D411C7F3697}" type="slidenum">
              <a:rPr lang="en-US" smtClean="0"/>
              <a:t>5</a:t>
            </a:fld>
            <a:endParaRPr lang="en-US"/>
          </a:p>
        </p:txBody>
      </p:sp>
    </p:spTree>
    <p:extLst>
      <p:ext uri="{BB962C8B-B14F-4D97-AF65-F5344CB8AC3E}">
        <p14:creationId xmlns:p14="http://schemas.microsoft.com/office/powerpoint/2010/main" val="2190919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a:t>
            </a:r>
            <a:r>
              <a:rPr lang="en-US" baseline="0" dirty="0"/>
              <a:t> children will have a copy of the worksheet above so that they can use it as an investigation sheet. Answer any questions and give any </a:t>
            </a:r>
            <a:r>
              <a:rPr lang="en-US" baseline="0"/>
              <a:t>clarification.</a:t>
            </a:r>
            <a:endParaRPr lang="en-US" dirty="0"/>
          </a:p>
        </p:txBody>
      </p:sp>
      <p:sp>
        <p:nvSpPr>
          <p:cNvPr id="4" name="Slide Number Placeholder 3"/>
          <p:cNvSpPr>
            <a:spLocks noGrp="1"/>
          </p:cNvSpPr>
          <p:nvPr>
            <p:ph type="sldNum" sz="quarter" idx="10"/>
          </p:nvPr>
        </p:nvSpPr>
        <p:spPr/>
        <p:txBody>
          <a:bodyPr/>
          <a:lstStyle/>
          <a:p>
            <a:fld id="{499E770B-5FAC-2745-9894-1D411C7F3697}" type="slidenum">
              <a:rPr lang="en-US" smtClean="0"/>
              <a:t>6</a:t>
            </a:fld>
            <a:endParaRPr lang="en-US"/>
          </a:p>
        </p:txBody>
      </p:sp>
    </p:spTree>
    <p:extLst>
      <p:ext uri="{BB962C8B-B14F-4D97-AF65-F5344CB8AC3E}">
        <p14:creationId xmlns:p14="http://schemas.microsoft.com/office/powerpoint/2010/main" val="16698752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 name="Picture 7" descr="TitlePageOverlay.pn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ctrTitle"/>
          </p:nvPr>
        </p:nvSpPr>
        <p:spPr>
          <a:xfrm>
            <a:off x="571500" y="1676401"/>
            <a:ext cx="8001000" cy="2424766"/>
          </a:xfrm>
        </p:spPr>
        <p:txBody>
          <a:bodyPr anchor="b" anchorCtr="0">
            <a:noAutofit/>
          </a:bodyPr>
          <a:lstStyle>
            <a:lvl1pPr>
              <a:defRPr sz="5600">
                <a:solidFill>
                  <a:schemeClr val="tx1"/>
                </a:solidFill>
              </a:defRPr>
            </a:lvl1pPr>
          </a:lstStyle>
          <a:p>
            <a:r>
              <a:rPr lang="en-US"/>
              <a:t>Click to edit Master title style</a:t>
            </a:r>
            <a:endParaRPr/>
          </a:p>
        </p:txBody>
      </p:sp>
      <p:sp>
        <p:nvSpPr>
          <p:cNvPr id="3" name="Subtitle 2"/>
          <p:cNvSpPr>
            <a:spLocks noGrp="1"/>
          </p:cNvSpPr>
          <p:nvPr>
            <p:ph type="subTitle" idx="1"/>
          </p:nvPr>
        </p:nvSpPr>
        <p:spPr>
          <a:xfrm>
            <a:off x="571500" y="4419600"/>
            <a:ext cx="8001000" cy="1219200"/>
          </a:xfrm>
        </p:spPr>
        <p:txBody>
          <a:bodyPr/>
          <a:lstStyle>
            <a:lvl1pPr marL="0" indent="0" algn="ctr">
              <a:spcAft>
                <a:spcPts val="0"/>
              </a:spcAft>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dirty="0"/>
          </a:p>
        </p:txBody>
      </p:sp>
      <p:sp>
        <p:nvSpPr>
          <p:cNvPr id="4" name="Date Placeholder 3"/>
          <p:cNvSpPr>
            <a:spLocks noGrp="1"/>
          </p:cNvSpPr>
          <p:nvPr>
            <p:ph type="dt" sz="half" idx="10"/>
          </p:nvPr>
        </p:nvSpPr>
        <p:spPr/>
        <p:txBody>
          <a:bodyPr/>
          <a:lstStyle/>
          <a:p>
            <a:fld id="{A4A6734C-E115-4BC5-9FB0-F9BF6FABFDA0}" type="datetimeFigureOut">
              <a:rPr lang="en-US" smtClean="0"/>
              <a:t>4/25/2020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39C4FB-7D33-419B-8833-D1372BFD11C8}" type="slidenum">
              <a:rPr lang="en-US" smtClean="0"/>
              <a:t>‹#›</a:t>
            </a:fld>
            <a:endParaRPr lang="en-US"/>
          </a:p>
        </p:txBody>
      </p:sp>
      <p:pic>
        <p:nvPicPr>
          <p:cNvPr id="9" name="Picture 8" descr="standardRule.png"/>
          <p:cNvPicPr>
            <a:picLocks noChangeAspect="1"/>
          </p:cNvPicPr>
          <p:nvPr/>
        </p:nvPicPr>
        <p:blipFill>
          <a:blip r:embed="rId3"/>
          <a:stretch>
            <a:fillRect/>
          </a:stretch>
        </p:blipFill>
        <p:spPr>
          <a:xfrm>
            <a:off x="2705100" y="4191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dirty="0"/>
          </a:p>
        </p:txBody>
      </p:sp>
      <p:sp>
        <p:nvSpPr>
          <p:cNvPr id="4" name="Date Placeholder 3"/>
          <p:cNvSpPr>
            <a:spLocks noGrp="1"/>
          </p:cNvSpPr>
          <p:nvPr>
            <p:ph type="dt" sz="half" idx="10"/>
          </p:nvPr>
        </p:nvSpPr>
        <p:spPr/>
        <p:txBody>
          <a:bodyPr/>
          <a:lstStyle/>
          <a:p>
            <a:fld id="{A4A6734C-E115-4BC5-9FB0-F9BF6FABFDA0}" type="datetimeFigureOut">
              <a:rPr lang="en-US" smtClean="0"/>
              <a:t>4/25/2020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39C4FB-7D33-419B-8833-D1372BFD11C8}" type="slidenum">
              <a:rPr lang="en-US" smtClean="0"/>
              <a:t>‹#›</a:t>
            </a:fld>
            <a:endParaRPr lang="en-US"/>
          </a:p>
        </p:txBody>
      </p:sp>
      <p:pic>
        <p:nvPicPr>
          <p:cNvPr id="8" name="Picture 7" descr="standardRule.png"/>
          <p:cNvPicPr>
            <a:picLocks noChangeAspect="1"/>
          </p:cNvPicPr>
          <p:nvPr/>
        </p:nvPicPr>
        <p:blipFill>
          <a:blip r:embed="rId2"/>
          <a:stretch>
            <a:fillRect/>
          </a:stretch>
        </p:blipFill>
        <p:spPr>
          <a:xfrm>
            <a:off x="2705100" y="1524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3 Pictures">
    <p:spTree>
      <p:nvGrpSpPr>
        <p:cNvPr id="1" name=""/>
        <p:cNvGrpSpPr/>
        <p:nvPr/>
      </p:nvGrpSpPr>
      <p:grpSpPr>
        <a:xfrm>
          <a:off x="0" y="0"/>
          <a:ext cx="0" cy="0"/>
          <a:chOff x="0" y="0"/>
          <a:chExt cx="0" cy="0"/>
        </a:xfrm>
      </p:grpSpPr>
      <p:pic>
        <p:nvPicPr>
          <p:cNvPr id="8" name="Picture 7" descr="TitlePageOverlay.pn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ctrTitle"/>
          </p:nvPr>
        </p:nvSpPr>
        <p:spPr>
          <a:xfrm>
            <a:off x="571500" y="2057401"/>
            <a:ext cx="8001000" cy="2424766"/>
          </a:xfrm>
        </p:spPr>
        <p:txBody>
          <a:bodyPr anchor="b" anchorCtr="0">
            <a:noAutofit/>
          </a:bodyPr>
          <a:lstStyle>
            <a:lvl1pPr>
              <a:defRPr sz="5600">
                <a:solidFill>
                  <a:schemeClr val="tx1"/>
                </a:solidFill>
              </a:defRPr>
            </a:lvl1pPr>
          </a:lstStyle>
          <a:p>
            <a:r>
              <a:rPr lang="en-US"/>
              <a:t>Click to edit Master title style</a:t>
            </a:r>
            <a:endParaRPr/>
          </a:p>
        </p:txBody>
      </p:sp>
      <p:sp>
        <p:nvSpPr>
          <p:cNvPr id="3" name="Subtitle 2"/>
          <p:cNvSpPr>
            <a:spLocks noGrp="1"/>
          </p:cNvSpPr>
          <p:nvPr>
            <p:ph type="subTitle" idx="1"/>
          </p:nvPr>
        </p:nvSpPr>
        <p:spPr>
          <a:xfrm>
            <a:off x="571500" y="4800600"/>
            <a:ext cx="8001000" cy="1219200"/>
          </a:xfrm>
        </p:spPr>
        <p:txBody>
          <a:bodyPr/>
          <a:lstStyle>
            <a:lvl1pPr marL="0" indent="0" algn="ctr">
              <a:spcAft>
                <a:spcPts val="0"/>
              </a:spcAft>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dirty="0"/>
          </a:p>
        </p:txBody>
      </p:sp>
      <p:sp>
        <p:nvSpPr>
          <p:cNvPr id="4" name="Date Placeholder 3"/>
          <p:cNvSpPr>
            <a:spLocks noGrp="1"/>
          </p:cNvSpPr>
          <p:nvPr>
            <p:ph type="dt" sz="half" idx="10"/>
          </p:nvPr>
        </p:nvSpPr>
        <p:spPr/>
        <p:txBody>
          <a:bodyPr/>
          <a:lstStyle/>
          <a:p>
            <a:fld id="{A4A6734C-E115-4BC5-9FB0-F9BF6FABFDA0}" type="datetimeFigureOut">
              <a:rPr lang="en-US" smtClean="0"/>
              <a:t>4/25/2020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39C4FB-7D33-419B-8833-D1372BFD11C8}" type="slidenum">
              <a:rPr lang="en-US" smtClean="0"/>
              <a:t>‹#›</a:t>
            </a:fld>
            <a:endParaRPr lang="en-US"/>
          </a:p>
        </p:txBody>
      </p:sp>
      <p:pic>
        <p:nvPicPr>
          <p:cNvPr id="9" name="Picture 8" descr="standardRule.png"/>
          <p:cNvPicPr>
            <a:picLocks noChangeAspect="1"/>
          </p:cNvPicPr>
          <p:nvPr/>
        </p:nvPicPr>
        <p:blipFill>
          <a:blip r:embed="rId3"/>
          <a:stretch>
            <a:fillRect/>
          </a:stretch>
        </p:blipFill>
        <p:spPr>
          <a:xfrm>
            <a:off x="2705100" y="4572000"/>
            <a:ext cx="3733800" cy="152400"/>
          </a:xfrm>
          <a:prstGeom prst="rect">
            <a:avLst/>
          </a:prstGeom>
          <a:effectLst>
            <a:outerShdw blurRad="25400" sx="101000" sy="101000" algn="ctr" rotWithShape="0">
              <a:prstClr val="black">
                <a:alpha val="40000"/>
              </a:prstClr>
            </a:outerShdw>
          </a:effectLst>
        </p:spPr>
      </p:pic>
      <p:pic>
        <p:nvPicPr>
          <p:cNvPr id="10" name="Picture 9" descr="pictureStamp-Frame.png"/>
          <p:cNvPicPr>
            <a:picLocks noChangeAspect="1"/>
          </p:cNvPicPr>
          <p:nvPr/>
        </p:nvPicPr>
        <p:blipFill>
          <a:blip r:embed="rId4"/>
          <a:stretch>
            <a:fillRect/>
          </a:stretch>
        </p:blipFill>
        <p:spPr>
          <a:xfrm rot="21366660">
            <a:off x="5138374" y="599839"/>
            <a:ext cx="1610332" cy="2025115"/>
          </a:xfrm>
          <a:prstGeom prst="rect">
            <a:avLst/>
          </a:prstGeom>
        </p:spPr>
      </p:pic>
      <p:pic>
        <p:nvPicPr>
          <p:cNvPr id="11" name="Picture 10" descr="pictureStamp-Frame.png"/>
          <p:cNvPicPr>
            <a:picLocks noChangeAspect="1"/>
          </p:cNvPicPr>
          <p:nvPr/>
        </p:nvPicPr>
        <p:blipFill>
          <a:blip r:embed="rId4"/>
          <a:stretch>
            <a:fillRect/>
          </a:stretch>
        </p:blipFill>
        <p:spPr>
          <a:xfrm rot="21329776">
            <a:off x="2072772" y="555386"/>
            <a:ext cx="1610332" cy="2025115"/>
          </a:xfrm>
          <a:prstGeom prst="rect">
            <a:avLst/>
          </a:prstGeom>
        </p:spPr>
      </p:pic>
      <p:sp>
        <p:nvSpPr>
          <p:cNvPr id="12" name="Picture Placeholder 2"/>
          <p:cNvSpPr>
            <a:spLocks noGrp="1"/>
          </p:cNvSpPr>
          <p:nvPr>
            <p:ph type="pic" idx="14"/>
          </p:nvPr>
        </p:nvSpPr>
        <p:spPr>
          <a:xfrm rot="21254634">
            <a:off x="2256146" y="735839"/>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13" name="Picture Placeholder 2"/>
          <p:cNvSpPr>
            <a:spLocks noGrp="1"/>
          </p:cNvSpPr>
          <p:nvPr>
            <p:ph type="pic" idx="15"/>
          </p:nvPr>
        </p:nvSpPr>
        <p:spPr>
          <a:xfrm rot="21315648">
            <a:off x="5321748" y="780292"/>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pic>
        <p:nvPicPr>
          <p:cNvPr id="14" name="Picture 13" descr="pictureStamp-Frame.png"/>
          <p:cNvPicPr>
            <a:picLocks noChangeAspect="1"/>
          </p:cNvPicPr>
          <p:nvPr/>
        </p:nvPicPr>
        <p:blipFill>
          <a:blip r:embed="rId4"/>
          <a:stretch>
            <a:fillRect/>
          </a:stretch>
        </p:blipFill>
        <p:spPr>
          <a:xfrm rot="151790">
            <a:off x="3591963" y="936015"/>
            <a:ext cx="1610332" cy="2025115"/>
          </a:xfrm>
          <a:prstGeom prst="rect">
            <a:avLst/>
          </a:prstGeom>
        </p:spPr>
      </p:pic>
      <p:sp>
        <p:nvSpPr>
          <p:cNvPr id="17" name="Picture Placeholder 2"/>
          <p:cNvSpPr>
            <a:spLocks noGrp="1"/>
          </p:cNvSpPr>
          <p:nvPr>
            <p:ph type="pic" idx="17"/>
          </p:nvPr>
        </p:nvSpPr>
        <p:spPr>
          <a:xfrm rot="100778">
            <a:off x="3775337" y="1116468"/>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71500" y="1282700"/>
            <a:ext cx="8001000" cy="1917700"/>
          </a:xfrm>
        </p:spPr>
        <p:txBody>
          <a:bodyPr anchor="b" anchorCtr="0">
            <a:noAutofit/>
          </a:bodyPr>
          <a:lstStyle>
            <a:lvl1pPr algn="ctr">
              <a:defRPr sz="5600" b="0" cap="none" baseline="0">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571500" y="3644153"/>
            <a:ext cx="8001000" cy="833718"/>
          </a:xfrm>
        </p:spPr>
        <p:txBody>
          <a:bodyPr anchor="t" anchorCtr="0"/>
          <a:lstStyle>
            <a:lvl1pPr marL="0" indent="0" algn="ctr">
              <a:spcAft>
                <a:spcPts val="0"/>
              </a:spcAft>
              <a:buNone/>
              <a:defRPr sz="20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A4A6734C-E115-4BC5-9FB0-F9BF6FABFDA0}" type="datetimeFigureOut">
              <a:rPr lang="en-US" smtClean="0"/>
              <a:t>4/25/2020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39C4FB-7D33-419B-8833-D1372BFD11C8}" type="slidenum">
              <a:rPr lang="en-US" smtClean="0"/>
              <a:t>‹#›</a:t>
            </a:fld>
            <a:endParaRPr lang="en-US"/>
          </a:p>
        </p:txBody>
      </p:sp>
      <p:pic>
        <p:nvPicPr>
          <p:cNvPr id="9" name="Picture 8" descr="standardRule.png"/>
          <p:cNvPicPr>
            <a:picLocks noChangeAspect="1"/>
          </p:cNvPicPr>
          <p:nvPr/>
        </p:nvPicPr>
        <p:blipFill>
          <a:blip r:embed="rId2"/>
          <a:stretch>
            <a:fillRect/>
          </a:stretch>
        </p:blipFill>
        <p:spPr>
          <a:xfrm>
            <a:off x="2705100" y="33528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71500" y="274638"/>
            <a:ext cx="8001000" cy="1143000"/>
          </a:xfrm>
        </p:spPr>
        <p:txBody>
          <a:bodyPr/>
          <a:lstStyle/>
          <a:p>
            <a:r>
              <a:rPr lang="en-US"/>
              <a:t>Click to edit Master title style</a:t>
            </a:r>
            <a:endParaRPr/>
          </a:p>
        </p:txBody>
      </p:sp>
      <p:sp>
        <p:nvSpPr>
          <p:cNvPr id="3" name="Content Placeholder 2"/>
          <p:cNvSpPr>
            <a:spLocks noGrp="1"/>
          </p:cNvSpPr>
          <p:nvPr>
            <p:ph sz="half" idx="1"/>
          </p:nvPr>
        </p:nvSpPr>
        <p:spPr>
          <a:xfrm>
            <a:off x="571500" y="1936751"/>
            <a:ext cx="3749040" cy="4102100"/>
          </a:xfrm>
        </p:spPr>
        <p:txBody>
          <a:bodyPr>
            <a:normAutofit/>
          </a:bodyPr>
          <a:lstStyle>
            <a:lvl1pPr>
              <a:spcAft>
                <a:spcPts val="1600"/>
              </a:spcAft>
              <a:defRPr sz="2000"/>
            </a:lvl1pPr>
            <a:lvl2pPr>
              <a:defRPr sz="18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dirty="0"/>
          </a:p>
        </p:txBody>
      </p:sp>
      <p:sp>
        <p:nvSpPr>
          <p:cNvPr id="4" name="Content Placeholder 3"/>
          <p:cNvSpPr>
            <a:spLocks noGrp="1"/>
          </p:cNvSpPr>
          <p:nvPr>
            <p:ph sz="half" idx="2"/>
          </p:nvPr>
        </p:nvSpPr>
        <p:spPr>
          <a:xfrm>
            <a:off x="4823460" y="1936751"/>
            <a:ext cx="3749040" cy="4102100"/>
          </a:xfrm>
        </p:spPr>
        <p:txBody>
          <a:bodyPr>
            <a:normAutofit/>
          </a:bodyPr>
          <a:lstStyle>
            <a:lvl1pPr>
              <a:spcAft>
                <a:spcPts val="1600"/>
              </a:spcAft>
              <a:defRPr sz="2000"/>
            </a:lvl1pPr>
            <a:lvl2pPr>
              <a:defRPr sz="18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dirty="0"/>
          </a:p>
        </p:txBody>
      </p:sp>
      <p:sp>
        <p:nvSpPr>
          <p:cNvPr id="5" name="Date Placeholder 4"/>
          <p:cNvSpPr>
            <a:spLocks noGrp="1"/>
          </p:cNvSpPr>
          <p:nvPr>
            <p:ph type="dt" sz="half" idx="10"/>
          </p:nvPr>
        </p:nvSpPr>
        <p:spPr/>
        <p:txBody>
          <a:bodyPr/>
          <a:lstStyle/>
          <a:p>
            <a:fld id="{A4A6734C-E115-4BC5-9FB0-F9BF6FABFDA0}" type="datetimeFigureOut">
              <a:rPr lang="en-US" smtClean="0"/>
              <a:t>4/25/2020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39C4FB-7D33-419B-8833-D1372BFD11C8}" type="slidenum">
              <a:rPr lang="en-US" smtClean="0"/>
              <a:t>‹#›</a:t>
            </a:fld>
            <a:endParaRPr lang="en-US"/>
          </a:p>
        </p:txBody>
      </p:sp>
      <p:pic>
        <p:nvPicPr>
          <p:cNvPr id="9" name="Picture 8" descr="standardRule.png"/>
          <p:cNvPicPr>
            <a:picLocks noChangeAspect="1"/>
          </p:cNvPicPr>
          <p:nvPr/>
        </p:nvPicPr>
        <p:blipFill>
          <a:blip r:embed="rId2"/>
          <a:stretch>
            <a:fillRect/>
          </a:stretch>
        </p:blipFill>
        <p:spPr>
          <a:xfrm>
            <a:off x="2705100" y="1524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71500" y="274638"/>
            <a:ext cx="8001000" cy="1143000"/>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571500" y="1874838"/>
            <a:ext cx="3749040" cy="639762"/>
          </a:xfrm>
        </p:spPr>
        <p:txBody>
          <a:bodyPr anchor="ctr" anchorCtr="0">
            <a:noAutofit/>
          </a:bodyPr>
          <a:lstStyle>
            <a:lvl1pPr marL="0" indent="0" algn="ctr">
              <a:spcAft>
                <a:spcPts val="0"/>
              </a:spcAft>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71500" y="2590800"/>
            <a:ext cx="3749040" cy="3448050"/>
          </a:xfrm>
        </p:spPr>
        <p:txBody>
          <a:bodyPr>
            <a:normAutofit/>
          </a:bodyPr>
          <a:lstStyle>
            <a:lvl1pPr>
              <a:spcAft>
                <a:spcPts val="1400"/>
              </a:spcAft>
              <a:defRPr sz="1800"/>
            </a:lvl1pPr>
            <a:lvl2pPr>
              <a:defRPr sz="18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dirty="0"/>
          </a:p>
        </p:txBody>
      </p:sp>
      <p:sp>
        <p:nvSpPr>
          <p:cNvPr id="5" name="Text Placeholder 4"/>
          <p:cNvSpPr>
            <a:spLocks noGrp="1"/>
          </p:cNvSpPr>
          <p:nvPr>
            <p:ph type="body" sz="quarter" idx="3"/>
          </p:nvPr>
        </p:nvSpPr>
        <p:spPr>
          <a:xfrm>
            <a:off x="4823460" y="1874838"/>
            <a:ext cx="3749040" cy="639762"/>
          </a:xfrm>
        </p:spPr>
        <p:txBody>
          <a:bodyPr anchor="ctr" anchorCtr="0">
            <a:noAutofit/>
          </a:bodyPr>
          <a:lstStyle>
            <a:lvl1pPr marL="0" indent="0" algn="ctr">
              <a:spcAft>
                <a:spcPts val="0"/>
              </a:spcAft>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23460" y="2590800"/>
            <a:ext cx="3749040" cy="3448050"/>
          </a:xfrm>
        </p:spPr>
        <p:txBody>
          <a:bodyPr>
            <a:normAutofit/>
          </a:bodyPr>
          <a:lstStyle>
            <a:lvl1pPr>
              <a:spcAft>
                <a:spcPts val="1400"/>
              </a:spcAft>
              <a:defRPr sz="1800"/>
            </a:lvl1pPr>
            <a:lvl2pPr>
              <a:defRPr sz="18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dirty="0"/>
          </a:p>
        </p:txBody>
      </p:sp>
      <p:sp>
        <p:nvSpPr>
          <p:cNvPr id="7" name="Date Placeholder 6"/>
          <p:cNvSpPr>
            <a:spLocks noGrp="1"/>
          </p:cNvSpPr>
          <p:nvPr>
            <p:ph type="dt" sz="half" idx="10"/>
          </p:nvPr>
        </p:nvSpPr>
        <p:spPr/>
        <p:txBody>
          <a:bodyPr/>
          <a:lstStyle/>
          <a:p>
            <a:fld id="{A4A6734C-E115-4BC5-9FB0-F9BF6FABFDA0}" type="datetimeFigureOut">
              <a:rPr lang="en-US" smtClean="0"/>
              <a:t>4/25/2020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39C4FB-7D33-419B-8833-D1372BFD11C8}" type="slidenum">
              <a:rPr lang="en-US" smtClean="0"/>
              <a:t>‹#›</a:t>
            </a:fld>
            <a:endParaRPr lang="en-US"/>
          </a:p>
        </p:txBody>
      </p:sp>
      <p:pic>
        <p:nvPicPr>
          <p:cNvPr id="11" name="Picture 10" descr="standardRule.png"/>
          <p:cNvPicPr>
            <a:picLocks noChangeAspect="1"/>
          </p:cNvPicPr>
          <p:nvPr/>
        </p:nvPicPr>
        <p:blipFill>
          <a:blip r:embed="rId2"/>
          <a:stretch>
            <a:fillRect/>
          </a:stretch>
        </p:blipFill>
        <p:spPr>
          <a:xfrm>
            <a:off x="2705100" y="1524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A4A6734C-E115-4BC5-9FB0-F9BF6FABFDA0}" type="datetimeFigureOut">
              <a:rPr lang="en-US" smtClean="0"/>
              <a:t>4/25/2020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39C4FB-7D33-419B-8833-D1372BFD11C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A6734C-E115-4BC5-9FB0-F9BF6FABFDA0}" type="datetimeFigureOut">
              <a:rPr lang="en-US" smtClean="0"/>
              <a:t>4/25/2020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39C4FB-7D33-419B-8833-D1372BFD11C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6153" y="443752"/>
            <a:ext cx="3749040" cy="1707777"/>
          </a:xfrm>
        </p:spPr>
        <p:txBody>
          <a:bodyPr anchor="b">
            <a:noAutofit/>
          </a:bodyPr>
          <a:lstStyle>
            <a:lvl1pPr algn="ctr">
              <a:defRPr sz="3600" b="0"/>
            </a:lvl1pPr>
          </a:lstStyle>
          <a:p>
            <a:r>
              <a:rPr lang="en-US"/>
              <a:t>Click to edit Master title style</a:t>
            </a:r>
            <a:endParaRPr/>
          </a:p>
        </p:txBody>
      </p:sp>
      <p:sp>
        <p:nvSpPr>
          <p:cNvPr id="3" name="Content Placeholder 2"/>
          <p:cNvSpPr>
            <a:spLocks noGrp="1"/>
          </p:cNvSpPr>
          <p:nvPr>
            <p:ph idx="1"/>
          </p:nvPr>
        </p:nvSpPr>
        <p:spPr>
          <a:xfrm>
            <a:off x="4827494" y="430306"/>
            <a:ext cx="3749040" cy="5608544"/>
          </a:xfrm>
        </p:spPr>
        <p:txBody>
          <a:bodyPr>
            <a:normAutofit/>
          </a:bodyPr>
          <a:lstStyle>
            <a:lvl1pPr>
              <a:defRPr sz="2400"/>
            </a:lvl1pPr>
            <a:lvl2pPr>
              <a:defRPr sz="2200"/>
            </a:lvl2pPr>
            <a:lvl3pPr>
              <a:defRPr sz="2000"/>
            </a:lvl3pPr>
            <a:lvl4pPr>
              <a:defRPr sz="1800"/>
            </a:lvl4pPr>
            <a:lvl5pPr>
              <a:defRPr sz="1800"/>
            </a:lvl5pPr>
            <a:lvl6pPr marL="2290763" indent="-461963">
              <a:defRPr sz="2000"/>
            </a:lvl6pPr>
            <a:lvl7pPr marL="2290763" indent="-461963">
              <a:defRPr sz="2000"/>
            </a:lvl7pPr>
            <a:lvl8pPr marL="2290763" indent="-461963">
              <a:defRPr sz="2000"/>
            </a:lvl8pPr>
            <a:lvl9pPr marL="2290763" indent="-461963">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dirty="0"/>
          </a:p>
        </p:txBody>
      </p:sp>
      <p:sp>
        <p:nvSpPr>
          <p:cNvPr id="4" name="Text Placeholder 3"/>
          <p:cNvSpPr>
            <a:spLocks noGrp="1"/>
          </p:cNvSpPr>
          <p:nvPr>
            <p:ph type="body" sz="half" idx="2"/>
          </p:nvPr>
        </p:nvSpPr>
        <p:spPr>
          <a:xfrm>
            <a:off x="596153" y="2554940"/>
            <a:ext cx="3749040" cy="3146613"/>
          </a:xfrm>
        </p:spPr>
        <p:txBody>
          <a:bodyPr>
            <a:normAutofit/>
          </a:bodyPr>
          <a:lstStyle>
            <a:lvl1pPr marL="0" indent="0" algn="ctr">
              <a:spcAft>
                <a:spcPts val="1000"/>
              </a:spcAft>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A4A6734C-E115-4BC5-9FB0-F9BF6FABFDA0}" type="datetimeFigureOut">
              <a:rPr lang="en-US" smtClean="0"/>
              <a:t>4/25/2020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39C4FB-7D33-419B-8833-D1372BFD11C8}" type="slidenum">
              <a:rPr lang="en-US" smtClean="0"/>
              <a:t>‹#›</a:t>
            </a:fld>
            <a:endParaRPr lang="en-US"/>
          </a:p>
        </p:txBody>
      </p:sp>
      <p:pic>
        <p:nvPicPr>
          <p:cNvPr id="9" name="Picture 8" descr="shortRule.png"/>
          <p:cNvPicPr>
            <a:picLocks noChangeAspect="1"/>
          </p:cNvPicPr>
          <p:nvPr/>
        </p:nvPicPr>
        <p:blipFill>
          <a:blip r:embed="rId2"/>
          <a:stretch>
            <a:fillRect/>
          </a:stretch>
        </p:blipFill>
        <p:spPr>
          <a:xfrm>
            <a:off x="1222898" y="2305609"/>
            <a:ext cx="2495550" cy="9525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434609"/>
            <a:ext cx="3749040" cy="1709928"/>
          </a:xfrm>
        </p:spPr>
        <p:txBody>
          <a:bodyPr vert="horz" lIns="91440" tIns="45720" rIns="91440" bIns="45720" rtlCol="0" anchor="b">
            <a:noAutofit/>
          </a:bodyPr>
          <a:lstStyle>
            <a:lvl1pPr algn="ctr" defTabSz="914400" rtl="0" eaLnBrk="1" latinLnBrk="0" hangingPunct="1">
              <a:spcBef>
                <a:spcPct val="0"/>
              </a:spcBef>
              <a:buNone/>
              <a:defRPr sz="3600" b="0" kern="1200">
                <a:solidFill>
                  <a:schemeClr val="tx1"/>
                </a:solidFill>
                <a:latin typeface="+mj-lt"/>
                <a:ea typeface="+mj-ea"/>
                <a:cs typeface="+mj-cs"/>
              </a:defRPr>
            </a:lvl1pPr>
          </a:lstStyle>
          <a:p>
            <a:r>
              <a:rPr lang="en-US"/>
              <a:t>Click to edit Master title style</a:t>
            </a:r>
            <a:endParaRPr/>
          </a:p>
        </p:txBody>
      </p:sp>
      <p:sp>
        <p:nvSpPr>
          <p:cNvPr id="4" name="Text Placeholder 3"/>
          <p:cNvSpPr>
            <a:spLocks noGrp="1"/>
          </p:cNvSpPr>
          <p:nvPr>
            <p:ph type="body" sz="half" idx="2"/>
          </p:nvPr>
        </p:nvSpPr>
        <p:spPr>
          <a:xfrm>
            <a:off x="594360" y="2551176"/>
            <a:ext cx="3749040" cy="3145536"/>
          </a:xfrm>
        </p:spPr>
        <p:txBody>
          <a:bodyPr vert="horz" lIns="91440" tIns="45720" rIns="91440" bIns="45720" rtlCol="0">
            <a:normAutofit/>
          </a:bodyPr>
          <a:lstStyle>
            <a:lvl1pPr marL="0" indent="0">
              <a:spcAft>
                <a:spcPts val="1000"/>
              </a:spcAft>
              <a:buNone/>
              <a:defRPr sz="1800" kern="120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en-US" dirty="0"/>
              <a:t>Click to edit Master text styles</a:t>
            </a:r>
          </a:p>
        </p:txBody>
      </p:sp>
      <p:sp>
        <p:nvSpPr>
          <p:cNvPr id="5" name="Date Placeholder 4"/>
          <p:cNvSpPr>
            <a:spLocks noGrp="1"/>
          </p:cNvSpPr>
          <p:nvPr>
            <p:ph type="dt" sz="half" idx="10"/>
          </p:nvPr>
        </p:nvSpPr>
        <p:spPr/>
        <p:txBody>
          <a:bodyPr/>
          <a:lstStyle/>
          <a:p>
            <a:fld id="{A4A6734C-E115-4BC5-9FB0-F9BF6FABFDA0}" type="datetimeFigureOut">
              <a:rPr lang="en-US" smtClean="0"/>
              <a:t>4/25/2020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39C4FB-7D33-419B-8833-D1372BFD11C8}" type="slidenum">
              <a:rPr lang="en-US" smtClean="0"/>
              <a:t>‹#›</a:t>
            </a:fld>
            <a:endParaRPr lang="en-US"/>
          </a:p>
        </p:txBody>
      </p:sp>
      <p:pic>
        <p:nvPicPr>
          <p:cNvPr id="8" name="Picture 7" descr="shortRule.png"/>
          <p:cNvPicPr>
            <a:picLocks noChangeAspect="1"/>
          </p:cNvPicPr>
          <p:nvPr/>
        </p:nvPicPr>
        <p:blipFill>
          <a:blip r:embed="rId2"/>
          <a:stretch>
            <a:fillRect/>
          </a:stretch>
        </p:blipFill>
        <p:spPr>
          <a:xfrm>
            <a:off x="1222898" y="2305609"/>
            <a:ext cx="2495550" cy="95250"/>
          </a:xfrm>
          <a:prstGeom prst="rect">
            <a:avLst/>
          </a:prstGeom>
          <a:effectLst>
            <a:outerShdw blurRad="25400" sx="101000" sy="101000" algn="ctr" rotWithShape="0">
              <a:prstClr val="black">
                <a:alpha val="40000"/>
              </a:prstClr>
            </a:outerShdw>
          </a:effectLst>
        </p:spPr>
      </p:pic>
      <p:pic>
        <p:nvPicPr>
          <p:cNvPr id="11" name="Picture 10" descr="parAvion.png"/>
          <p:cNvPicPr>
            <a:picLocks noChangeAspect="1"/>
          </p:cNvPicPr>
          <p:nvPr/>
        </p:nvPicPr>
        <p:blipFill>
          <a:blip r:embed="rId3"/>
          <a:stretch>
            <a:fillRect/>
          </a:stretch>
        </p:blipFill>
        <p:spPr>
          <a:xfrm rot="308222">
            <a:off x="6798020" y="538594"/>
            <a:ext cx="1808485" cy="516710"/>
          </a:xfrm>
          <a:prstGeom prst="rect">
            <a:avLst/>
          </a:prstGeom>
        </p:spPr>
      </p:pic>
      <p:sp>
        <p:nvSpPr>
          <p:cNvPr id="3" name="Picture Placeholder 2"/>
          <p:cNvSpPr>
            <a:spLocks noGrp="1"/>
          </p:cNvSpPr>
          <p:nvPr>
            <p:ph type="pic" idx="1"/>
          </p:nvPr>
        </p:nvSpPr>
        <p:spPr>
          <a:xfrm rot="150174">
            <a:off x="4827538" y="836203"/>
            <a:ext cx="3657600" cy="4937760"/>
          </a:xfrm>
          <a:solidFill>
            <a:srgbClr val="FFFFFF">
              <a:shade val="85000"/>
            </a:srgbClr>
          </a:solidFill>
          <a:ln w="31750" cap="sq">
            <a:solidFill>
              <a:srgbClr val="FDFDFD"/>
            </a:solidFill>
            <a:miter lim="800000"/>
          </a:ln>
          <a:effectLst>
            <a:outerShdw blurRad="88900" dist="44450" dir="756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above Caption">
    <p:spTree>
      <p:nvGrpSpPr>
        <p:cNvPr id="1" name=""/>
        <p:cNvGrpSpPr/>
        <p:nvPr/>
      </p:nvGrpSpPr>
      <p:grpSpPr>
        <a:xfrm>
          <a:off x="0" y="0"/>
          <a:ext cx="0" cy="0"/>
          <a:chOff x="0" y="0"/>
          <a:chExt cx="0" cy="0"/>
        </a:xfrm>
      </p:grpSpPr>
      <p:pic>
        <p:nvPicPr>
          <p:cNvPr id="12" name="Picture 11" descr="TitlePageOverlay.pn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571500" y="2924825"/>
            <a:ext cx="8001000" cy="1709928"/>
          </a:xfrm>
        </p:spPr>
        <p:txBody>
          <a:bodyPr vert="horz" lIns="91440" tIns="45720" rIns="91440" bIns="45720" rtlCol="0" anchor="b">
            <a:noAutofit/>
          </a:bodyPr>
          <a:lstStyle>
            <a:lvl1pPr algn="ctr" defTabSz="914400" rtl="0" eaLnBrk="1" latinLnBrk="0" hangingPunct="1">
              <a:spcBef>
                <a:spcPct val="0"/>
              </a:spcBef>
              <a:buNone/>
              <a:defRPr sz="4000" b="0" kern="1200">
                <a:solidFill>
                  <a:schemeClr val="tx1"/>
                </a:solidFill>
                <a:latin typeface="+mj-lt"/>
                <a:ea typeface="+mj-ea"/>
                <a:cs typeface="+mj-cs"/>
              </a:defRPr>
            </a:lvl1pPr>
          </a:lstStyle>
          <a:p>
            <a:r>
              <a:rPr lang="en-US"/>
              <a:t>Click to edit Master title style</a:t>
            </a:r>
            <a:endParaRPr/>
          </a:p>
        </p:txBody>
      </p:sp>
      <p:sp>
        <p:nvSpPr>
          <p:cNvPr id="4" name="Text Placeholder 3"/>
          <p:cNvSpPr>
            <a:spLocks noGrp="1"/>
          </p:cNvSpPr>
          <p:nvPr>
            <p:ph type="body" sz="half" idx="2"/>
          </p:nvPr>
        </p:nvSpPr>
        <p:spPr>
          <a:xfrm>
            <a:off x="571500" y="4800600"/>
            <a:ext cx="8001000" cy="1219200"/>
          </a:xfrm>
        </p:spPr>
        <p:txBody>
          <a:bodyPr vert="horz" lIns="91440" tIns="45720" rIns="91440" bIns="45720" rtlCol="0">
            <a:normAutofit/>
          </a:bodyPr>
          <a:lstStyle>
            <a:lvl1pPr marL="0" indent="0" algn="ctr">
              <a:spcAft>
                <a:spcPts val="300"/>
              </a:spcAft>
              <a:buNone/>
              <a:defRPr sz="1800" kern="120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en-US"/>
              <a:t>Click to edit Master text styles</a:t>
            </a:r>
          </a:p>
        </p:txBody>
      </p:sp>
      <p:sp>
        <p:nvSpPr>
          <p:cNvPr id="5" name="Date Placeholder 4"/>
          <p:cNvSpPr>
            <a:spLocks noGrp="1"/>
          </p:cNvSpPr>
          <p:nvPr>
            <p:ph type="dt" sz="half" idx="10"/>
          </p:nvPr>
        </p:nvSpPr>
        <p:spPr/>
        <p:txBody>
          <a:bodyPr/>
          <a:lstStyle/>
          <a:p>
            <a:fld id="{A4A6734C-E115-4BC5-9FB0-F9BF6FABFDA0}" type="datetimeFigureOut">
              <a:rPr lang="en-US" smtClean="0"/>
              <a:t>4/25/2020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39C4FB-7D33-419B-8833-D1372BFD11C8}" type="slidenum">
              <a:rPr lang="en-US" smtClean="0"/>
              <a:t>‹#›</a:t>
            </a:fld>
            <a:endParaRPr lang="en-US"/>
          </a:p>
        </p:txBody>
      </p:sp>
      <p:pic>
        <p:nvPicPr>
          <p:cNvPr id="8" name="Picture 7" descr="shortRule.png"/>
          <p:cNvPicPr>
            <a:picLocks noChangeAspect="1"/>
          </p:cNvPicPr>
          <p:nvPr/>
        </p:nvPicPr>
        <p:blipFill>
          <a:blip r:embed="rId3"/>
          <a:stretch>
            <a:fillRect/>
          </a:stretch>
        </p:blipFill>
        <p:spPr>
          <a:xfrm>
            <a:off x="3324225" y="4666129"/>
            <a:ext cx="2495550" cy="95250"/>
          </a:xfrm>
          <a:prstGeom prst="rect">
            <a:avLst/>
          </a:prstGeom>
          <a:effectLst>
            <a:outerShdw blurRad="25400" sx="101000" sy="101000" algn="ctr" rotWithShape="0">
              <a:prstClr val="black">
                <a:alpha val="40000"/>
              </a:prstClr>
            </a:outerShdw>
          </a:effectLst>
        </p:spPr>
      </p:pic>
      <p:sp>
        <p:nvSpPr>
          <p:cNvPr id="3" name="Picture Placeholder 2"/>
          <p:cNvSpPr>
            <a:spLocks noGrp="1"/>
          </p:cNvSpPr>
          <p:nvPr>
            <p:ph type="pic" idx="1"/>
          </p:nvPr>
        </p:nvSpPr>
        <p:spPr>
          <a:xfrm rot="21355093">
            <a:off x="2359666" y="458370"/>
            <a:ext cx="4424669" cy="3079124"/>
          </a:xfrm>
          <a:solidFill>
            <a:srgbClr val="FFFFFF">
              <a:shade val="85000"/>
            </a:srgbClr>
          </a:solidFill>
          <a:ln w="31750" cap="sq">
            <a:solidFill>
              <a:srgbClr val="FDFDFD"/>
            </a:solidFill>
            <a:miter lim="800000"/>
          </a:ln>
          <a:effectLst>
            <a:outerShdw blurRad="88900" dist="44450" dir="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2 Pictures above Caption">
    <p:spTree>
      <p:nvGrpSpPr>
        <p:cNvPr id="1" name=""/>
        <p:cNvGrpSpPr/>
        <p:nvPr/>
      </p:nvGrpSpPr>
      <p:grpSpPr>
        <a:xfrm>
          <a:off x="0" y="0"/>
          <a:ext cx="0" cy="0"/>
          <a:chOff x="0" y="0"/>
          <a:chExt cx="0" cy="0"/>
        </a:xfrm>
      </p:grpSpPr>
      <p:pic>
        <p:nvPicPr>
          <p:cNvPr id="12" name="Picture 11" descr="TitlePageOverlay.png"/>
          <p:cNvPicPr>
            <a:picLocks noChangeAspect="1"/>
          </p:cNvPicPr>
          <p:nvPr/>
        </p:nvPicPr>
        <p:blipFill>
          <a:blip r:embed="rId2"/>
          <a:stretch>
            <a:fillRect/>
          </a:stretch>
        </p:blipFill>
        <p:spPr>
          <a:xfrm>
            <a:off x="0" y="0"/>
            <a:ext cx="9144000" cy="6858000"/>
          </a:xfrm>
          <a:prstGeom prst="rect">
            <a:avLst/>
          </a:prstGeom>
        </p:spPr>
      </p:pic>
      <p:pic>
        <p:nvPicPr>
          <p:cNvPr id="11" name="Picture 10" descr="parAvion.png"/>
          <p:cNvPicPr>
            <a:picLocks noChangeAspect="1"/>
          </p:cNvPicPr>
          <p:nvPr/>
        </p:nvPicPr>
        <p:blipFill>
          <a:blip r:embed="rId3"/>
          <a:stretch>
            <a:fillRect/>
          </a:stretch>
        </p:blipFill>
        <p:spPr>
          <a:xfrm rot="308222">
            <a:off x="6835967" y="278688"/>
            <a:ext cx="1695954" cy="484558"/>
          </a:xfrm>
          <a:prstGeom prst="rect">
            <a:avLst/>
          </a:prstGeom>
        </p:spPr>
      </p:pic>
      <p:sp>
        <p:nvSpPr>
          <p:cNvPr id="2" name="Title 1"/>
          <p:cNvSpPr>
            <a:spLocks noGrp="1"/>
          </p:cNvSpPr>
          <p:nvPr>
            <p:ph type="title"/>
          </p:nvPr>
        </p:nvSpPr>
        <p:spPr>
          <a:xfrm>
            <a:off x="571500" y="2924825"/>
            <a:ext cx="8001000" cy="1709928"/>
          </a:xfrm>
        </p:spPr>
        <p:txBody>
          <a:bodyPr vert="horz" lIns="91440" tIns="45720" rIns="91440" bIns="45720" rtlCol="0" anchor="b">
            <a:noAutofit/>
          </a:bodyPr>
          <a:lstStyle>
            <a:lvl1pPr algn="ctr" defTabSz="914400" rtl="0" eaLnBrk="1" latinLnBrk="0" hangingPunct="1">
              <a:spcBef>
                <a:spcPct val="0"/>
              </a:spcBef>
              <a:buNone/>
              <a:defRPr sz="4000" b="0" kern="1200">
                <a:solidFill>
                  <a:schemeClr val="tx1"/>
                </a:solidFill>
                <a:latin typeface="+mj-lt"/>
                <a:ea typeface="+mj-ea"/>
                <a:cs typeface="+mj-cs"/>
              </a:defRPr>
            </a:lvl1pPr>
          </a:lstStyle>
          <a:p>
            <a:r>
              <a:rPr lang="en-US"/>
              <a:t>Click to edit Master title style</a:t>
            </a:r>
            <a:endParaRPr/>
          </a:p>
        </p:txBody>
      </p:sp>
      <p:sp>
        <p:nvSpPr>
          <p:cNvPr id="4" name="Text Placeholder 3"/>
          <p:cNvSpPr>
            <a:spLocks noGrp="1"/>
          </p:cNvSpPr>
          <p:nvPr>
            <p:ph type="body" sz="half" idx="2"/>
          </p:nvPr>
        </p:nvSpPr>
        <p:spPr>
          <a:xfrm>
            <a:off x="571500" y="4800600"/>
            <a:ext cx="8001000" cy="1219200"/>
          </a:xfrm>
        </p:spPr>
        <p:txBody>
          <a:bodyPr vert="horz" lIns="91440" tIns="45720" rIns="91440" bIns="45720" rtlCol="0">
            <a:normAutofit/>
          </a:bodyPr>
          <a:lstStyle>
            <a:lvl1pPr marL="0" indent="0" algn="ctr">
              <a:spcAft>
                <a:spcPts val="300"/>
              </a:spcAft>
              <a:buNone/>
              <a:defRPr sz="1800" kern="120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en-US" dirty="0"/>
              <a:t>Click to edit Master text styles</a:t>
            </a:r>
          </a:p>
        </p:txBody>
      </p:sp>
      <p:sp>
        <p:nvSpPr>
          <p:cNvPr id="5" name="Date Placeholder 4"/>
          <p:cNvSpPr>
            <a:spLocks noGrp="1"/>
          </p:cNvSpPr>
          <p:nvPr>
            <p:ph type="dt" sz="half" idx="10"/>
          </p:nvPr>
        </p:nvSpPr>
        <p:spPr/>
        <p:txBody>
          <a:bodyPr/>
          <a:lstStyle/>
          <a:p>
            <a:fld id="{A4A6734C-E115-4BC5-9FB0-F9BF6FABFDA0}" type="datetimeFigureOut">
              <a:rPr lang="en-US" smtClean="0"/>
              <a:t>4/25/2020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39C4FB-7D33-419B-8833-D1372BFD11C8}" type="slidenum">
              <a:rPr lang="en-US" smtClean="0"/>
              <a:t>‹#›</a:t>
            </a:fld>
            <a:endParaRPr lang="en-US"/>
          </a:p>
        </p:txBody>
      </p:sp>
      <p:pic>
        <p:nvPicPr>
          <p:cNvPr id="8" name="Picture 7" descr="shortRule.png"/>
          <p:cNvPicPr>
            <a:picLocks noChangeAspect="1"/>
          </p:cNvPicPr>
          <p:nvPr/>
        </p:nvPicPr>
        <p:blipFill>
          <a:blip r:embed="rId4"/>
          <a:stretch>
            <a:fillRect/>
          </a:stretch>
        </p:blipFill>
        <p:spPr>
          <a:xfrm>
            <a:off x="3324225" y="4666129"/>
            <a:ext cx="2495550" cy="95250"/>
          </a:xfrm>
          <a:prstGeom prst="rect">
            <a:avLst/>
          </a:prstGeom>
          <a:effectLst>
            <a:outerShdw blurRad="25400" sx="101000" sy="101000" algn="ctr" rotWithShape="0">
              <a:prstClr val="black">
                <a:alpha val="40000"/>
              </a:prstClr>
            </a:outerShdw>
          </a:effectLst>
        </p:spPr>
      </p:pic>
      <p:pic>
        <p:nvPicPr>
          <p:cNvPr id="13" name="Picture 12" descr="parAvion.png"/>
          <p:cNvPicPr>
            <a:picLocks noChangeAspect="1"/>
          </p:cNvPicPr>
          <p:nvPr/>
        </p:nvPicPr>
        <p:blipFill>
          <a:blip r:embed="rId3"/>
          <a:stretch>
            <a:fillRect/>
          </a:stretch>
        </p:blipFill>
        <p:spPr>
          <a:xfrm rot="20785255">
            <a:off x="2866028" y="3182426"/>
            <a:ext cx="1695954" cy="484558"/>
          </a:xfrm>
          <a:prstGeom prst="rect">
            <a:avLst/>
          </a:prstGeom>
        </p:spPr>
      </p:pic>
      <p:sp>
        <p:nvSpPr>
          <p:cNvPr id="10" name="Picture Placeholder 2"/>
          <p:cNvSpPr>
            <a:spLocks noGrp="1"/>
          </p:cNvSpPr>
          <p:nvPr>
            <p:ph type="pic" idx="13"/>
          </p:nvPr>
        </p:nvSpPr>
        <p:spPr>
          <a:xfrm rot="150321">
            <a:off x="4329929" y="546774"/>
            <a:ext cx="4163077" cy="2961146"/>
          </a:xfrm>
          <a:solidFill>
            <a:srgbClr val="FFFFFF">
              <a:shade val="85000"/>
            </a:srgbClr>
          </a:solidFill>
          <a:ln w="31750" cap="sq">
            <a:solidFill>
              <a:srgbClr val="FDFDFD"/>
            </a:solidFill>
            <a:miter lim="800000"/>
          </a:ln>
          <a:effectLst>
            <a:outerShdw blurRad="88900" dist="31750" dir="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3" name="Picture Placeholder 2"/>
          <p:cNvSpPr>
            <a:spLocks noGrp="1"/>
          </p:cNvSpPr>
          <p:nvPr>
            <p:ph type="pic" idx="1"/>
          </p:nvPr>
        </p:nvSpPr>
        <p:spPr>
          <a:xfrm rot="21380673">
            <a:off x="699762" y="451178"/>
            <a:ext cx="4163077" cy="2961146"/>
          </a:xfrm>
          <a:solidFill>
            <a:srgbClr val="FFFFFF">
              <a:shade val="85000"/>
            </a:srgbClr>
          </a:solidFill>
          <a:ln w="31750" cap="sq">
            <a:solidFill>
              <a:srgbClr val="FDFDFD"/>
            </a:solidFill>
            <a:miter lim="800000"/>
          </a:ln>
          <a:effectLst>
            <a:outerShdw blurRad="88900" dist="44450" dir="900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3 Pictures with Caption">
    <p:spTree>
      <p:nvGrpSpPr>
        <p:cNvPr id="1" name=""/>
        <p:cNvGrpSpPr/>
        <p:nvPr/>
      </p:nvGrpSpPr>
      <p:grpSpPr>
        <a:xfrm>
          <a:off x="0" y="0"/>
          <a:ext cx="0" cy="0"/>
          <a:chOff x="0" y="0"/>
          <a:chExt cx="0" cy="0"/>
        </a:xfrm>
      </p:grpSpPr>
      <p:pic>
        <p:nvPicPr>
          <p:cNvPr id="12" name="Picture 11" descr="TitlePageOverlay.png"/>
          <p:cNvPicPr>
            <a:picLocks noChangeAspect="1"/>
          </p:cNvPicPr>
          <p:nvPr/>
        </p:nvPicPr>
        <p:blipFill>
          <a:blip r:embed="rId2"/>
          <a:stretch>
            <a:fillRect/>
          </a:stretch>
        </p:blipFill>
        <p:spPr>
          <a:xfrm>
            <a:off x="0" y="0"/>
            <a:ext cx="9144000" cy="6858000"/>
          </a:xfrm>
          <a:prstGeom prst="rect">
            <a:avLst/>
          </a:prstGeom>
        </p:spPr>
      </p:pic>
      <p:sp>
        <p:nvSpPr>
          <p:cNvPr id="4" name="Text Placeholder 3"/>
          <p:cNvSpPr>
            <a:spLocks noGrp="1"/>
          </p:cNvSpPr>
          <p:nvPr>
            <p:ph type="body" sz="half" idx="2"/>
          </p:nvPr>
        </p:nvSpPr>
        <p:spPr>
          <a:xfrm>
            <a:off x="4983480" y="4800600"/>
            <a:ext cx="3246120" cy="1188720"/>
          </a:xfrm>
        </p:spPr>
        <p:txBody>
          <a:bodyPr vert="horz" lIns="91440" tIns="45720" rIns="91440" bIns="45720" rtlCol="0" anchor="t" anchorCtr="0">
            <a:normAutofit/>
          </a:bodyPr>
          <a:lstStyle>
            <a:lvl1pPr marL="0" indent="0" algn="ctr">
              <a:spcAft>
                <a:spcPts val="300"/>
              </a:spcAft>
              <a:buNone/>
              <a:defRPr sz="2000">
                <a:solidFill>
                  <a:schemeClr val="tx1"/>
                </a:solidFill>
                <a:latin typeface="Mistral" pitchFamily="66" charset="0"/>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en-US" dirty="0"/>
              <a:t>Click to edit Master text styles</a:t>
            </a:r>
          </a:p>
        </p:txBody>
      </p:sp>
      <p:sp>
        <p:nvSpPr>
          <p:cNvPr id="5" name="Date Placeholder 4"/>
          <p:cNvSpPr>
            <a:spLocks noGrp="1"/>
          </p:cNvSpPr>
          <p:nvPr>
            <p:ph type="dt" sz="half" idx="10"/>
          </p:nvPr>
        </p:nvSpPr>
        <p:spPr/>
        <p:txBody>
          <a:bodyPr/>
          <a:lstStyle/>
          <a:p>
            <a:fld id="{A4A6734C-E115-4BC5-9FB0-F9BF6FABFDA0}" type="datetimeFigureOut">
              <a:rPr lang="en-US" smtClean="0"/>
              <a:t>4/25/2020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39C4FB-7D33-419B-8833-D1372BFD11C8}" type="slidenum">
              <a:rPr lang="en-US" smtClean="0"/>
              <a:t>‹#›</a:t>
            </a:fld>
            <a:endParaRPr lang="en-US"/>
          </a:p>
        </p:txBody>
      </p:sp>
      <p:sp>
        <p:nvSpPr>
          <p:cNvPr id="10" name="Picture Placeholder 2"/>
          <p:cNvSpPr>
            <a:spLocks noGrp="1"/>
          </p:cNvSpPr>
          <p:nvPr>
            <p:ph type="pic" idx="13"/>
          </p:nvPr>
        </p:nvSpPr>
        <p:spPr>
          <a:xfrm rot="253865">
            <a:off x="4415567" y="369110"/>
            <a:ext cx="3794703" cy="2729767"/>
          </a:xfrm>
          <a:solidFill>
            <a:srgbClr val="FFFFFF">
              <a:shade val="85000"/>
            </a:srgbClr>
          </a:solidFill>
          <a:ln w="31750" cap="sq">
            <a:solidFill>
              <a:srgbClr val="FDFDFD"/>
            </a:solidFill>
            <a:miter lim="800000"/>
          </a:ln>
          <a:effectLst>
            <a:outerShdw blurRad="88900" dist="44450" dir="60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3" name="Picture Placeholder 2"/>
          <p:cNvSpPr>
            <a:spLocks noGrp="1"/>
          </p:cNvSpPr>
          <p:nvPr>
            <p:ph type="pic" idx="1"/>
          </p:nvPr>
        </p:nvSpPr>
        <p:spPr>
          <a:xfrm rot="20973137">
            <a:off x="530124" y="631160"/>
            <a:ext cx="3837559" cy="2604282"/>
          </a:xfrm>
          <a:solidFill>
            <a:srgbClr val="FFFFFF">
              <a:shade val="85000"/>
            </a:srgbClr>
          </a:solidFill>
          <a:ln w="31750" cap="sq">
            <a:solidFill>
              <a:srgbClr val="FDFDFD"/>
            </a:solidFill>
            <a:miter lim="800000"/>
          </a:ln>
          <a:effectLst>
            <a:outerShdw blurRad="88900" dist="44450" dir="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14" name="Picture Placeholder 2"/>
          <p:cNvSpPr>
            <a:spLocks noGrp="1"/>
          </p:cNvSpPr>
          <p:nvPr>
            <p:ph type="pic" idx="14"/>
          </p:nvPr>
        </p:nvSpPr>
        <p:spPr>
          <a:xfrm rot="470783">
            <a:off x="708565" y="3070624"/>
            <a:ext cx="3918749" cy="2827517"/>
          </a:xfrm>
          <a:solidFill>
            <a:srgbClr val="FFFFFF">
              <a:shade val="85000"/>
            </a:srgbClr>
          </a:solidFill>
          <a:ln w="31750" cap="sq">
            <a:solidFill>
              <a:srgbClr val="FDFDFD"/>
            </a:solidFill>
            <a:miter lim="800000"/>
          </a:ln>
          <a:effectLst>
            <a:outerShdw blurRad="88900" dist="44450" dir="114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11" name="Title 1"/>
          <p:cNvSpPr>
            <a:spLocks noGrp="1"/>
          </p:cNvSpPr>
          <p:nvPr>
            <p:ph type="title"/>
          </p:nvPr>
        </p:nvSpPr>
        <p:spPr>
          <a:xfrm rot="21240000">
            <a:off x="4717562" y="3396154"/>
            <a:ext cx="3474720" cy="1097280"/>
          </a:xfrm>
        </p:spPr>
        <p:txBody>
          <a:bodyPr vert="horz" lIns="91440" tIns="45720" rIns="91440" bIns="45720" rtlCol="0">
            <a:normAutofit/>
          </a:bodyPr>
          <a:lstStyle>
            <a:lvl1pPr algn="ctr" defTabSz="914400" rtl="0" eaLnBrk="1" latinLnBrk="0" hangingPunct="1">
              <a:spcBef>
                <a:spcPct val="0"/>
              </a:spcBef>
              <a:spcAft>
                <a:spcPts val="300"/>
              </a:spcAft>
              <a:buNone/>
              <a:defRPr sz="2800" kern="1200">
                <a:solidFill>
                  <a:schemeClr val="tx1"/>
                </a:solidFill>
                <a:latin typeface="Mistral" pitchFamily="66" charset="0"/>
                <a:ea typeface="+mn-ea"/>
                <a:cs typeface="+mn-cs"/>
              </a:defRPr>
            </a:lvl1pPr>
          </a:lstStyle>
          <a:p>
            <a:pPr marL="0" lvl="0" indent="0" algn="ctr" defTabSz="914400" rtl="0" eaLnBrk="1" latinLnBrk="0" hangingPunct="1">
              <a:spcBef>
                <a:spcPts val="0"/>
              </a:spcBef>
              <a:spcAft>
                <a:spcPts val="1800"/>
              </a:spcAft>
              <a:buFont typeface="Wingdings 2" pitchFamily="18" charset="2"/>
              <a:buNone/>
            </a:pPr>
            <a:r>
              <a:rPr lang="en-US" dirty="0"/>
              <a:t>Click to edit Master title style</a:t>
            </a:r>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4 Pictures with Caption">
    <p:spTree>
      <p:nvGrpSpPr>
        <p:cNvPr id="1" name=""/>
        <p:cNvGrpSpPr/>
        <p:nvPr/>
      </p:nvGrpSpPr>
      <p:grpSpPr>
        <a:xfrm>
          <a:off x="0" y="0"/>
          <a:ext cx="0" cy="0"/>
          <a:chOff x="0" y="0"/>
          <a:chExt cx="0" cy="0"/>
        </a:xfrm>
      </p:grpSpPr>
      <p:pic>
        <p:nvPicPr>
          <p:cNvPr id="12" name="Picture 11" descr="TitlePageOverlay.png"/>
          <p:cNvPicPr>
            <a:picLocks noChangeAspect="1"/>
          </p:cNvPicPr>
          <p:nvPr/>
        </p:nvPicPr>
        <p:blipFill>
          <a:blip r:embed="rId2"/>
          <a:stretch>
            <a:fillRect/>
          </a:stretch>
        </p:blipFill>
        <p:spPr>
          <a:xfrm>
            <a:off x="0" y="0"/>
            <a:ext cx="9144000" cy="6858000"/>
          </a:xfrm>
          <a:prstGeom prst="rect">
            <a:avLst/>
          </a:prstGeom>
        </p:spPr>
      </p:pic>
      <p:sp>
        <p:nvSpPr>
          <p:cNvPr id="4" name="Text Placeholder 3"/>
          <p:cNvSpPr>
            <a:spLocks noGrp="1"/>
          </p:cNvSpPr>
          <p:nvPr>
            <p:ph type="body" sz="half" idx="2"/>
          </p:nvPr>
        </p:nvSpPr>
        <p:spPr>
          <a:xfrm>
            <a:off x="762000" y="4876800"/>
            <a:ext cx="3048000" cy="1188720"/>
          </a:xfrm>
        </p:spPr>
        <p:txBody>
          <a:bodyPr vert="horz" lIns="91440" tIns="45720" rIns="91440" bIns="45720" rtlCol="0">
            <a:normAutofit/>
          </a:bodyPr>
          <a:lstStyle>
            <a:lvl1pPr marL="0" indent="0" algn="ctr">
              <a:spcAft>
                <a:spcPts val="300"/>
              </a:spcAft>
              <a:buNone/>
              <a:defRPr sz="2000" kern="1200">
                <a:solidFill>
                  <a:schemeClr val="tx1"/>
                </a:solidFill>
                <a:latin typeface="Mistral" pitchFamily="66" charset="0"/>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en-US" dirty="0"/>
              <a:t>Click to edit Master text styles</a:t>
            </a:r>
          </a:p>
        </p:txBody>
      </p:sp>
      <p:sp>
        <p:nvSpPr>
          <p:cNvPr id="5" name="Date Placeholder 4"/>
          <p:cNvSpPr>
            <a:spLocks noGrp="1"/>
          </p:cNvSpPr>
          <p:nvPr>
            <p:ph type="dt" sz="half" idx="10"/>
          </p:nvPr>
        </p:nvSpPr>
        <p:spPr/>
        <p:txBody>
          <a:bodyPr/>
          <a:lstStyle/>
          <a:p>
            <a:fld id="{A4A6734C-E115-4BC5-9FB0-F9BF6FABFDA0}" type="datetimeFigureOut">
              <a:rPr lang="en-US" smtClean="0"/>
              <a:t>4/25/2020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39C4FB-7D33-419B-8833-D1372BFD11C8}" type="slidenum">
              <a:rPr lang="en-US" smtClean="0"/>
              <a:t>‹#›</a:t>
            </a:fld>
            <a:endParaRPr lang="en-US"/>
          </a:p>
        </p:txBody>
      </p:sp>
      <p:pic>
        <p:nvPicPr>
          <p:cNvPr id="15" name="Picture 14" descr="parAvion.png"/>
          <p:cNvPicPr>
            <a:picLocks noChangeAspect="1"/>
          </p:cNvPicPr>
          <p:nvPr/>
        </p:nvPicPr>
        <p:blipFill>
          <a:blip r:embed="rId3"/>
          <a:stretch>
            <a:fillRect/>
          </a:stretch>
        </p:blipFill>
        <p:spPr>
          <a:xfrm rot="308222">
            <a:off x="7428515" y="2619243"/>
            <a:ext cx="1580737" cy="451639"/>
          </a:xfrm>
          <a:prstGeom prst="rect">
            <a:avLst/>
          </a:prstGeom>
        </p:spPr>
      </p:pic>
      <p:pic>
        <p:nvPicPr>
          <p:cNvPr id="11" name="Picture 10" descr="pictureStamp-Frame.png"/>
          <p:cNvPicPr>
            <a:picLocks noChangeAspect="1"/>
          </p:cNvPicPr>
          <p:nvPr/>
        </p:nvPicPr>
        <p:blipFill>
          <a:blip r:embed="rId4"/>
          <a:stretch>
            <a:fillRect/>
          </a:stretch>
        </p:blipFill>
        <p:spPr>
          <a:xfrm rot="322260">
            <a:off x="6339646" y="604321"/>
            <a:ext cx="1610332" cy="2025115"/>
          </a:xfrm>
          <a:prstGeom prst="rect">
            <a:avLst/>
          </a:prstGeom>
        </p:spPr>
      </p:pic>
      <p:pic>
        <p:nvPicPr>
          <p:cNvPr id="13" name="Picture 12" descr="pictureStamp-Frame.png"/>
          <p:cNvPicPr>
            <a:picLocks noChangeAspect="1"/>
          </p:cNvPicPr>
          <p:nvPr/>
        </p:nvPicPr>
        <p:blipFill>
          <a:blip r:embed="rId4"/>
          <a:stretch>
            <a:fillRect/>
          </a:stretch>
        </p:blipFill>
        <p:spPr>
          <a:xfrm rot="322260">
            <a:off x="4891846" y="985321"/>
            <a:ext cx="1610332" cy="2025115"/>
          </a:xfrm>
          <a:prstGeom prst="rect">
            <a:avLst/>
          </a:prstGeom>
        </p:spPr>
      </p:pic>
      <p:sp>
        <p:nvSpPr>
          <p:cNvPr id="16" name="Picture Placeholder 2"/>
          <p:cNvSpPr>
            <a:spLocks noGrp="1"/>
          </p:cNvSpPr>
          <p:nvPr>
            <p:ph type="pic" idx="14"/>
          </p:nvPr>
        </p:nvSpPr>
        <p:spPr>
          <a:xfrm rot="247118">
            <a:off x="5075220" y="1165774"/>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17" name="Picture Placeholder 2"/>
          <p:cNvSpPr>
            <a:spLocks noGrp="1"/>
          </p:cNvSpPr>
          <p:nvPr>
            <p:ph type="pic" idx="15"/>
          </p:nvPr>
        </p:nvSpPr>
        <p:spPr>
          <a:xfrm rot="271248">
            <a:off x="6523020" y="784774"/>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10" name="Picture Placeholder 2"/>
          <p:cNvSpPr>
            <a:spLocks noGrp="1"/>
          </p:cNvSpPr>
          <p:nvPr>
            <p:ph type="pic" idx="13"/>
          </p:nvPr>
        </p:nvSpPr>
        <p:spPr>
          <a:xfrm rot="253865">
            <a:off x="4519045" y="2873698"/>
            <a:ext cx="3931920" cy="2834640"/>
          </a:xfrm>
          <a:solidFill>
            <a:srgbClr val="FFFFFF">
              <a:shade val="85000"/>
            </a:srgbClr>
          </a:solidFill>
          <a:ln w="31750" cap="sq">
            <a:solidFill>
              <a:srgbClr val="FDFDFD"/>
            </a:solidFill>
            <a:miter lim="800000"/>
          </a:ln>
          <a:effectLst>
            <a:outerShdw blurRad="88900" dist="44450" dir="6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3" name="Picture Placeholder 2"/>
          <p:cNvSpPr>
            <a:spLocks noGrp="1"/>
          </p:cNvSpPr>
          <p:nvPr>
            <p:ph type="pic" idx="1"/>
          </p:nvPr>
        </p:nvSpPr>
        <p:spPr>
          <a:xfrm rot="21193488">
            <a:off x="610678" y="450635"/>
            <a:ext cx="3931920" cy="2834640"/>
          </a:xfrm>
          <a:solidFill>
            <a:srgbClr val="FFFFFF">
              <a:shade val="85000"/>
            </a:srgbClr>
          </a:solidFill>
          <a:ln w="31750" cap="sq">
            <a:solidFill>
              <a:srgbClr val="FDFDFD"/>
            </a:solidFill>
            <a:miter lim="800000"/>
          </a:ln>
          <a:effectLst>
            <a:outerShdw blurRad="88900" dist="44450" dir="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14" name="Title 1"/>
          <p:cNvSpPr>
            <a:spLocks noGrp="1"/>
          </p:cNvSpPr>
          <p:nvPr>
            <p:ph type="title"/>
          </p:nvPr>
        </p:nvSpPr>
        <p:spPr>
          <a:xfrm rot="21240000">
            <a:off x="455724" y="3551615"/>
            <a:ext cx="3474720" cy="1097280"/>
          </a:xfrm>
        </p:spPr>
        <p:txBody>
          <a:bodyPr vert="horz" lIns="91440" tIns="45720" rIns="91440" bIns="45720" rtlCol="0">
            <a:normAutofit/>
          </a:bodyPr>
          <a:lstStyle>
            <a:lvl1pPr algn="ctr" defTabSz="914400" rtl="0" eaLnBrk="1" latinLnBrk="0" hangingPunct="1">
              <a:spcBef>
                <a:spcPct val="0"/>
              </a:spcBef>
              <a:spcAft>
                <a:spcPts val="300"/>
              </a:spcAft>
              <a:buNone/>
              <a:defRPr sz="2800" kern="1200">
                <a:solidFill>
                  <a:schemeClr val="tx1"/>
                </a:solidFill>
                <a:latin typeface="Mistral" pitchFamily="66" charset="0"/>
                <a:ea typeface="+mn-ea"/>
                <a:cs typeface="+mn-cs"/>
              </a:defRPr>
            </a:lvl1pPr>
          </a:lstStyle>
          <a:p>
            <a:pPr marL="0" lvl="0" indent="0" algn="ctr" defTabSz="914400" rtl="0" eaLnBrk="1" latinLnBrk="0" hangingPunct="1">
              <a:spcBef>
                <a:spcPts val="0"/>
              </a:spcBef>
              <a:spcAft>
                <a:spcPts val="1800"/>
              </a:spcAft>
              <a:buFont typeface="Wingdings 2" pitchFamily="18" charset="2"/>
              <a:buNone/>
            </a:pPr>
            <a:r>
              <a:rPr lang="en-US"/>
              <a:t>Click to edit Master title style</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2286000" indent="-457200">
              <a:defRPr/>
            </a:lvl6pPr>
            <a:lvl7pPr marL="2286000" indent="-457200">
              <a:defRPr/>
            </a:lvl7pPr>
            <a:lvl8pPr marL="2286000" indent="-457200">
              <a:defRPr/>
            </a:lvl8pPr>
            <a:lvl9pPr marL="2286000" indent="-457200">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dirty="0"/>
          </a:p>
        </p:txBody>
      </p:sp>
      <p:sp>
        <p:nvSpPr>
          <p:cNvPr id="4" name="Date Placeholder 3"/>
          <p:cNvSpPr>
            <a:spLocks noGrp="1"/>
          </p:cNvSpPr>
          <p:nvPr>
            <p:ph type="dt" sz="half" idx="10"/>
          </p:nvPr>
        </p:nvSpPr>
        <p:spPr/>
        <p:txBody>
          <a:bodyPr/>
          <a:lstStyle/>
          <a:p>
            <a:fld id="{A4A6734C-E115-4BC5-9FB0-F9BF6FABFDA0}" type="datetimeFigureOut">
              <a:rPr lang="en-US" smtClean="0"/>
              <a:t>4/25/2020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39C4FB-7D33-419B-8833-D1372BFD11C8}" type="slidenum">
              <a:rPr lang="en-US" smtClean="0"/>
              <a:t>‹#›</a:t>
            </a:fld>
            <a:endParaRPr lang="en-US"/>
          </a:p>
        </p:txBody>
      </p:sp>
      <p:pic>
        <p:nvPicPr>
          <p:cNvPr id="7" name="Picture 6" descr="standardRule.png"/>
          <p:cNvPicPr>
            <a:picLocks noChangeAspect="1"/>
          </p:cNvPicPr>
          <p:nvPr/>
        </p:nvPicPr>
        <p:blipFill>
          <a:blip r:embed="rId2"/>
          <a:stretch>
            <a:fillRect/>
          </a:stretch>
        </p:blipFill>
        <p:spPr>
          <a:xfrm>
            <a:off x="2705100" y="1524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634" y="577849"/>
            <a:ext cx="1882589" cy="5461001"/>
          </a:xfrm>
        </p:spPr>
        <p:txBody>
          <a:bodyPr vert="eaVert"/>
          <a:lstStyle>
            <a:lvl1pPr>
              <a:defRPr sz="4400"/>
            </a:lvl1pPr>
          </a:lstStyle>
          <a:p>
            <a:r>
              <a:rPr lang="en-US"/>
              <a:t>Click to edit Master title style</a:t>
            </a:r>
            <a:endParaRPr/>
          </a:p>
        </p:txBody>
      </p:sp>
      <p:sp>
        <p:nvSpPr>
          <p:cNvPr id="3" name="Vertical Text Placeholder 2"/>
          <p:cNvSpPr>
            <a:spLocks noGrp="1"/>
          </p:cNvSpPr>
          <p:nvPr>
            <p:ph type="body" orient="vert" idx="1"/>
          </p:nvPr>
        </p:nvSpPr>
        <p:spPr>
          <a:xfrm>
            <a:off x="578224" y="577849"/>
            <a:ext cx="5768788" cy="5461001"/>
          </a:xfrm>
        </p:spPr>
        <p:txBody>
          <a:bodyPr vert="eaVert"/>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dirty="0"/>
          </a:p>
        </p:txBody>
      </p:sp>
      <p:sp>
        <p:nvSpPr>
          <p:cNvPr id="4" name="Date Placeholder 3"/>
          <p:cNvSpPr>
            <a:spLocks noGrp="1"/>
          </p:cNvSpPr>
          <p:nvPr>
            <p:ph type="dt" sz="half" idx="10"/>
          </p:nvPr>
        </p:nvSpPr>
        <p:spPr/>
        <p:txBody>
          <a:bodyPr/>
          <a:lstStyle/>
          <a:p>
            <a:fld id="{A4A6734C-E115-4BC5-9FB0-F9BF6FABFDA0}" type="datetimeFigureOut">
              <a:rPr lang="en-US" smtClean="0"/>
              <a:t>4/25/2020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39C4FB-7D33-419B-8833-D1372BFD11C8}" type="slidenum">
              <a:rPr lang="en-US" smtClean="0"/>
              <a:t>‹#›</a:t>
            </a:fld>
            <a:endParaRPr lang="en-US"/>
          </a:p>
        </p:txBody>
      </p:sp>
      <p:pic>
        <p:nvPicPr>
          <p:cNvPr id="7" name="Picture 6" descr="verticalRule.png"/>
          <p:cNvPicPr>
            <a:picLocks noChangeAspect="1"/>
          </p:cNvPicPr>
          <p:nvPr/>
        </p:nvPicPr>
        <p:blipFill>
          <a:blip r:embed="rId2"/>
          <a:stretch>
            <a:fillRect/>
          </a:stretch>
        </p:blipFill>
        <p:spPr>
          <a:xfrm>
            <a:off x="6512859" y="1562100"/>
            <a:ext cx="152400" cy="37338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TextPageOverlay.png"/>
          <p:cNvPicPr>
            <a:picLocks noChangeAspect="1"/>
          </p:cNvPicPr>
          <p:nvPr/>
        </p:nvPicPr>
        <p:blipFill>
          <a:blip r:embed="rId18"/>
          <a:stretch>
            <a:fillRect/>
          </a:stretch>
        </p:blipFill>
        <p:spPr>
          <a:xfrm>
            <a:off x="0" y="0"/>
            <a:ext cx="9144000" cy="6858000"/>
          </a:xfrm>
          <a:prstGeom prst="rect">
            <a:avLst/>
          </a:prstGeom>
        </p:spPr>
      </p:pic>
      <p:sp>
        <p:nvSpPr>
          <p:cNvPr id="5" name="Footer Placeholder 4"/>
          <p:cNvSpPr>
            <a:spLocks noGrp="1"/>
          </p:cNvSpPr>
          <p:nvPr>
            <p:ph type="ftr" sz="quarter" idx="3"/>
          </p:nvPr>
        </p:nvSpPr>
        <p:spPr>
          <a:xfrm>
            <a:off x="571500" y="6158753"/>
            <a:ext cx="3200400" cy="365125"/>
          </a:xfrm>
          <a:prstGeom prst="rect">
            <a:avLst/>
          </a:prstGeom>
        </p:spPr>
        <p:txBody>
          <a:bodyPr vert="horz" lIns="91440" tIns="45720" rIns="91440" bIns="45720" rtlCol="0" anchor="ctr"/>
          <a:lstStyle>
            <a:lvl1pPr algn="l">
              <a:defRPr sz="1200">
                <a:solidFill>
                  <a:schemeClr val="bg2"/>
                </a:solidFill>
              </a:defRPr>
            </a:lvl1pPr>
          </a:lstStyle>
          <a:p>
            <a:endParaRPr lang="en-US"/>
          </a:p>
        </p:txBody>
      </p:sp>
      <p:sp>
        <p:nvSpPr>
          <p:cNvPr id="2" name="Title Placeholder 1"/>
          <p:cNvSpPr>
            <a:spLocks noGrp="1"/>
          </p:cNvSpPr>
          <p:nvPr>
            <p:ph type="title"/>
          </p:nvPr>
        </p:nvSpPr>
        <p:spPr>
          <a:xfrm>
            <a:off x="571500" y="274638"/>
            <a:ext cx="8001000" cy="1143000"/>
          </a:xfrm>
          <a:prstGeom prst="rect">
            <a:avLst/>
          </a:prstGeom>
        </p:spPr>
        <p:txBody>
          <a:bodyPr vert="horz" lIns="91440" tIns="45720" rIns="91440" bIns="45720" rtlCol="0" anchor="ctr">
            <a:noAutofit/>
          </a:bodyPr>
          <a:lstStyle/>
          <a:p>
            <a:r>
              <a:rPr lang="en-US"/>
              <a:t>Click to edit Master title style</a:t>
            </a:r>
            <a:endParaRPr/>
          </a:p>
        </p:txBody>
      </p:sp>
      <p:sp>
        <p:nvSpPr>
          <p:cNvPr id="3" name="Text Placeholder 2"/>
          <p:cNvSpPr>
            <a:spLocks noGrp="1"/>
          </p:cNvSpPr>
          <p:nvPr>
            <p:ph type="body" idx="1"/>
          </p:nvPr>
        </p:nvSpPr>
        <p:spPr>
          <a:xfrm>
            <a:off x="571500" y="1905000"/>
            <a:ext cx="8001000" cy="41148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a:p>
            <a:pPr lvl="4"/>
            <a:endParaRPr lang="en-US" dirty="0"/>
          </a:p>
          <a:p>
            <a:pPr lvl="4"/>
            <a:endParaRPr dirty="0"/>
          </a:p>
        </p:txBody>
      </p:sp>
      <p:sp>
        <p:nvSpPr>
          <p:cNvPr id="4" name="Date Placeholder 3"/>
          <p:cNvSpPr>
            <a:spLocks noGrp="1"/>
          </p:cNvSpPr>
          <p:nvPr>
            <p:ph type="dt" sz="half" idx="2"/>
          </p:nvPr>
        </p:nvSpPr>
        <p:spPr>
          <a:xfrm>
            <a:off x="5372100" y="6158753"/>
            <a:ext cx="3200400" cy="365125"/>
          </a:xfrm>
          <a:prstGeom prst="rect">
            <a:avLst/>
          </a:prstGeom>
        </p:spPr>
        <p:txBody>
          <a:bodyPr vert="horz" lIns="91440" tIns="45720" rIns="91440" bIns="45720" rtlCol="0" anchor="ctr"/>
          <a:lstStyle>
            <a:lvl1pPr algn="r">
              <a:defRPr sz="1200">
                <a:solidFill>
                  <a:schemeClr val="bg2"/>
                </a:solidFill>
              </a:defRPr>
            </a:lvl1pPr>
          </a:lstStyle>
          <a:p>
            <a:fld id="{A4A6734C-E115-4BC5-9FB0-F9BF6FABFDA0}" type="datetimeFigureOut">
              <a:rPr lang="en-US" smtClean="0"/>
              <a:t>4/25/2020</a:t>
            </a:fld>
            <a:endParaRPr lang="en-US"/>
          </a:p>
        </p:txBody>
      </p:sp>
      <p:sp>
        <p:nvSpPr>
          <p:cNvPr id="6" name="Slide Number Placeholder 5"/>
          <p:cNvSpPr>
            <a:spLocks noGrp="1"/>
          </p:cNvSpPr>
          <p:nvPr>
            <p:ph type="sldNum" sz="quarter" idx="4"/>
          </p:nvPr>
        </p:nvSpPr>
        <p:spPr>
          <a:xfrm>
            <a:off x="4046220" y="6158753"/>
            <a:ext cx="1051560" cy="365125"/>
          </a:xfrm>
          <a:prstGeom prst="rect">
            <a:avLst/>
          </a:prstGeom>
        </p:spPr>
        <p:txBody>
          <a:bodyPr vert="horz" lIns="91440" tIns="45720" rIns="91440" bIns="45720" rtlCol="0" anchor="ctr"/>
          <a:lstStyle>
            <a:lvl1pPr algn="ctr">
              <a:defRPr sz="1200">
                <a:solidFill>
                  <a:schemeClr val="bg2"/>
                </a:solidFill>
              </a:defRPr>
            </a:lvl1pPr>
          </a:lstStyle>
          <a:p>
            <a:fld id="{D739C4FB-7D33-419B-8833-D1372BFD11C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ctr" defTabSz="914400" rtl="0" eaLnBrk="1" latinLnBrk="0" hangingPunct="1">
        <a:spcBef>
          <a:spcPct val="0"/>
        </a:spcBef>
        <a:buNone/>
        <a:defRPr sz="5400" kern="1200">
          <a:solidFill>
            <a:schemeClr val="tx1"/>
          </a:solidFill>
          <a:latin typeface="+mj-lt"/>
          <a:ea typeface="+mj-ea"/>
          <a:cs typeface="+mj-cs"/>
        </a:defRPr>
      </a:lvl1pPr>
    </p:titleStyle>
    <p:bodyStyle>
      <a:lvl1pPr marL="457200" indent="-457200" algn="l" defTabSz="914400" rtl="0" eaLnBrk="1" latinLnBrk="0" hangingPunct="1">
        <a:spcBef>
          <a:spcPts val="0"/>
        </a:spcBef>
        <a:spcAft>
          <a:spcPts val="2000"/>
        </a:spcAft>
        <a:buFont typeface="Wingdings 2" pitchFamily="18" charset="2"/>
        <a:buChar char=""/>
        <a:defRPr sz="2400" kern="1200">
          <a:solidFill>
            <a:schemeClr val="tx1"/>
          </a:solidFill>
          <a:latin typeface="+mn-lt"/>
          <a:ea typeface="+mn-ea"/>
          <a:cs typeface="+mn-cs"/>
        </a:defRPr>
      </a:lvl1pPr>
      <a:lvl2pPr marL="914400" indent="-457200" algn="l" defTabSz="914400" rtl="0" eaLnBrk="1" latinLnBrk="0" hangingPunct="1">
        <a:spcBef>
          <a:spcPts val="0"/>
        </a:spcBef>
        <a:spcAft>
          <a:spcPts val="1000"/>
        </a:spcAft>
        <a:buClr>
          <a:schemeClr val="bg2"/>
        </a:buClr>
        <a:buFont typeface="Wingdings 2" pitchFamily="18" charset="2"/>
        <a:buChar char=""/>
        <a:defRPr sz="2200" kern="1200">
          <a:solidFill>
            <a:schemeClr val="tx1"/>
          </a:solidFill>
          <a:latin typeface="+mn-lt"/>
          <a:ea typeface="+mn-ea"/>
          <a:cs typeface="+mn-cs"/>
        </a:defRPr>
      </a:lvl2pPr>
      <a:lvl3pPr marL="1371600" indent="-457200" algn="l" defTabSz="914400" rtl="0" eaLnBrk="1" latinLnBrk="0" hangingPunct="1">
        <a:spcBef>
          <a:spcPts val="0"/>
        </a:spcBef>
        <a:spcAft>
          <a:spcPts val="1000"/>
        </a:spcAft>
        <a:buFont typeface="Wingdings 2" pitchFamily="18" charset="2"/>
        <a:buChar char=""/>
        <a:defRPr sz="2000" kern="1200">
          <a:solidFill>
            <a:schemeClr val="tx1"/>
          </a:solidFill>
          <a:latin typeface="+mn-lt"/>
          <a:ea typeface="+mn-ea"/>
          <a:cs typeface="+mn-cs"/>
        </a:defRPr>
      </a:lvl3pPr>
      <a:lvl4pPr marL="1828800" indent="-457200" algn="l" defTabSz="914400" rtl="0" eaLnBrk="1" latinLnBrk="0" hangingPunct="1">
        <a:spcBef>
          <a:spcPts val="0"/>
        </a:spcBef>
        <a:spcAft>
          <a:spcPts val="1000"/>
        </a:spcAft>
        <a:buClr>
          <a:schemeClr val="bg2"/>
        </a:buClr>
        <a:buFont typeface="Wingdings 2" pitchFamily="18" charset="2"/>
        <a:buChar char=""/>
        <a:defRPr sz="1800" kern="1200">
          <a:solidFill>
            <a:schemeClr val="tx1"/>
          </a:solidFill>
          <a:latin typeface="+mn-lt"/>
          <a:ea typeface="+mn-ea"/>
          <a:cs typeface="+mn-cs"/>
        </a:defRPr>
      </a:lvl4pPr>
      <a:lvl5pPr marL="2286000" indent="-457200" algn="l" defTabSz="914400" rtl="0" eaLnBrk="1" latinLnBrk="0" hangingPunct="1">
        <a:spcBef>
          <a:spcPts val="0"/>
        </a:spcBef>
        <a:spcAft>
          <a:spcPts val="1000"/>
        </a:spcAft>
        <a:buFont typeface="Wingdings 2" pitchFamily="18" charset="2"/>
        <a:buChar char=""/>
        <a:defRPr sz="1800" kern="1200">
          <a:solidFill>
            <a:schemeClr val="tx1"/>
          </a:solidFill>
          <a:latin typeface="+mn-lt"/>
          <a:ea typeface="+mn-ea"/>
          <a:cs typeface="+mn-cs"/>
        </a:defRPr>
      </a:lvl5pPr>
      <a:lvl6pPr marL="2743200" indent="-461963" algn="l" defTabSz="914400" rtl="0" eaLnBrk="1" latinLnBrk="0" hangingPunct="1">
        <a:spcBef>
          <a:spcPts val="0"/>
        </a:spcBef>
        <a:spcAft>
          <a:spcPts val="600"/>
        </a:spcAft>
        <a:buClr>
          <a:schemeClr val="bg2"/>
        </a:buClr>
        <a:buFont typeface="Wingdings 2" pitchFamily="18" charset="2"/>
        <a:buChar char="ò"/>
        <a:defRPr lang="en-US" sz="1800" kern="1200" dirty="0" smtClean="0">
          <a:solidFill>
            <a:schemeClr val="tx1"/>
          </a:solidFill>
          <a:latin typeface="+mn-lt"/>
          <a:ea typeface="+mn-ea"/>
          <a:cs typeface="+mn-cs"/>
        </a:defRPr>
      </a:lvl6pPr>
      <a:lvl7pPr marL="3205163" indent="-461963" algn="l" defTabSz="914400" rtl="0" eaLnBrk="1" latinLnBrk="0" hangingPunct="1">
        <a:spcBef>
          <a:spcPts val="0"/>
        </a:spcBef>
        <a:spcAft>
          <a:spcPts val="600"/>
        </a:spcAft>
        <a:buFont typeface="Wingdings 2" pitchFamily="18" charset="2"/>
        <a:buChar char="ò"/>
        <a:defRPr lang="en-US" sz="1800" kern="1200" dirty="0" smtClean="0">
          <a:solidFill>
            <a:schemeClr val="tx1"/>
          </a:solidFill>
          <a:latin typeface="+mn-lt"/>
          <a:ea typeface="+mn-ea"/>
          <a:cs typeface="+mn-cs"/>
        </a:defRPr>
      </a:lvl7pPr>
      <a:lvl8pPr marL="3657600" indent="-461963" algn="l" defTabSz="914400" rtl="0" eaLnBrk="1" latinLnBrk="0" hangingPunct="1">
        <a:spcBef>
          <a:spcPts val="0"/>
        </a:spcBef>
        <a:spcAft>
          <a:spcPts val="600"/>
        </a:spcAft>
        <a:buClr>
          <a:schemeClr val="bg2"/>
        </a:buClr>
        <a:buFont typeface="Wingdings 2" pitchFamily="18" charset="2"/>
        <a:buChar char="ò"/>
        <a:defRPr lang="en-US" sz="1800" kern="1200" dirty="0" smtClean="0">
          <a:solidFill>
            <a:schemeClr val="tx1"/>
          </a:solidFill>
          <a:latin typeface="+mn-lt"/>
          <a:ea typeface="+mn-ea"/>
          <a:cs typeface="+mn-cs"/>
        </a:defRPr>
      </a:lvl8pPr>
      <a:lvl9pPr marL="4119563" indent="-461963" algn="l" defTabSz="914400" rtl="0" eaLnBrk="1" latinLnBrk="0" hangingPunct="1">
        <a:spcBef>
          <a:spcPts val="0"/>
        </a:spcBef>
        <a:spcAft>
          <a:spcPts val="600"/>
        </a:spcAft>
        <a:buFont typeface="Wingdings 2" pitchFamily="18" charset="2"/>
        <a:buChar char="ò"/>
        <a:defRPr lang="en-US" sz="1800" kern="1200" dirty="0" smtClean="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2.bin"/><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audio" Target="../media/audio3.bin"/><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hyperlink" Target="https://prezi.com/iurvicnrb_gx/europe/" TargetMode="External"/></Relationships>
</file>

<file path=ppt/slides/_rels/slide5.xml.rels><?xml version="1.0" encoding="UTF-8" standalone="yes"?>
<Relationships xmlns="http://schemas.openxmlformats.org/package/2006/relationships"><Relationship Id="rId3" Type="http://schemas.openxmlformats.org/officeDocument/2006/relationships/audio" Target="../media/audio4.bin"/><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1500" y="3602183"/>
            <a:ext cx="8001000" cy="2424766"/>
          </a:xfrm>
        </p:spPr>
        <p:txBody>
          <a:bodyPr/>
          <a:lstStyle/>
          <a:p>
            <a:r>
              <a:rPr lang="en-US" dirty="0" smtClean="0"/>
              <a:t>Chaffinch Class – Summer 2020</a:t>
            </a:r>
            <a:br>
              <a:rPr lang="en-US" dirty="0" smtClean="0"/>
            </a:br>
            <a:r>
              <a:rPr lang="en-US" dirty="0" smtClean="0"/>
              <a:t>A collaborative project on Europe</a:t>
            </a:r>
            <a:endParaRPr lang="en-US" dirty="0"/>
          </a:p>
        </p:txBody>
      </p:sp>
    </p:spTree>
    <p:extLst>
      <p:ext uri="{BB962C8B-B14F-4D97-AF65-F5344CB8AC3E}">
        <p14:creationId xmlns:p14="http://schemas.microsoft.com/office/powerpoint/2010/main" val="3780711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Learning </a:t>
            </a:r>
            <a:r>
              <a:rPr lang="en-US" dirty="0"/>
              <a:t>Objectives</a:t>
            </a:r>
          </a:p>
        </p:txBody>
      </p:sp>
      <p:sp>
        <p:nvSpPr>
          <p:cNvPr id="3" name="Content Placeholder 2"/>
          <p:cNvSpPr>
            <a:spLocks noGrp="1"/>
          </p:cNvSpPr>
          <p:nvPr>
            <p:ph idx="1"/>
          </p:nvPr>
        </p:nvSpPr>
        <p:spPr/>
        <p:txBody>
          <a:bodyPr>
            <a:normAutofit lnSpcReduction="10000"/>
          </a:bodyPr>
          <a:lstStyle/>
          <a:p>
            <a:pPr>
              <a:buFont typeface="Wingdings" charset="2"/>
              <a:buChar char="ü"/>
            </a:pPr>
            <a:r>
              <a:rPr lang="en-US" sz="2800" dirty="0" smtClean="0"/>
              <a:t>Locate </a:t>
            </a:r>
            <a:r>
              <a:rPr lang="en-US" sz="2800" dirty="0"/>
              <a:t>European countries on a map.</a:t>
            </a:r>
          </a:p>
          <a:p>
            <a:pPr>
              <a:buFont typeface="Wingdings" charset="2"/>
              <a:buChar char="ü"/>
            </a:pPr>
            <a:r>
              <a:rPr lang="en-US" sz="2800" dirty="0"/>
              <a:t>Identify human and physical characteristics of </a:t>
            </a:r>
            <a:r>
              <a:rPr lang="en-US" sz="2800" dirty="0" smtClean="0"/>
              <a:t>your chosen European county.</a:t>
            </a:r>
          </a:p>
          <a:p>
            <a:pPr>
              <a:buFont typeface="Wingdings" charset="2"/>
              <a:buChar char="ü"/>
            </a:pPr>
            <a:r>
              <a:rPr lang="en-US" sz="2800" dirty="0" smtClean="0"/>
              <a:t>Share your learning with others when back at school.</a:t>
            </a:r>
            <a:endParaRPr lang="en-US" sz="2800" dirty="0"/>
          </a:p>
          <a:p>
            <a:pPr>
              <a:buFont typeface="Wingdings" charset="2"/>
              <a:buChar char="ü"/>
            </a:pPr>
            <a:r>
              <a:rPr lang="en-US" sz="2800" dirty="0"/>
              <a:t>Compare geographical similarities and differences between European countries including the United Kingdom</a:t>
            </a:r>
          </a:p>
        </p:txBody>
      </p:sp>
    </p:spTree>
    <p:extLst>
      <p:ext uri="{BB962C8B-B14F-4D97-AF65-F5344CB8AC3E}">
        <p14:creationId xmlns:p14="http://schemas.microsoft.com/office/powerpoint/2010/main" val="3551553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Pencil Check"/>
                                        </p:tgtEl>
                                      </p:cMediaNode>
                                    </p:audio>
                                  </p:sub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Pencil Check"/>
                                        </p:tgtEl>
                                      </p:cMediaNode>
                                    </p:audio>
                                  </p:sub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Pencil Check"/>
                                        </p:tgtEl>
                                      </p:cMediaNode>
                                    </p:audio>
                                  </p:sub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3" name="Pencil Check"/>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152400"/>
            <a:ext cx="8001000" cy="1039091"/>
          </a:xfrm>
        </p:spPr>
        <p:txBody>
          <a:bodyPr/>
          <a:lstStyle/>
          <a:p>
            <a:r>
              <a:rPr lang="en-US" dirty="0"/>
              <a:t>Continents</a:t>
            </a:r>
          </a:p>
        </p:txBody>
      </p:sp>
      <p:sp>
        <p:nvSpPr>
          <p:cNvPr id="3" name="Content Placeholder 2"/>
          <p:cNvSpPr>
            <a:spLocks noGrp="1"/>
          </p:cNvSpPr>
          <p:nvPr>
            <p:ph idx="1"/>
          </p:nvPr>
        </p:nvSpPr>
        <p:spPr>
          <a:xfrm>
            <a:off x="166255" y="1704109"/>
            <a:ext cx="8866909" cy="1411788"/>
          </a:xfrm>
        </p:spPr>
        <p:txBody>
          <a:bodyPr>
            <a:normAutofit fontScale="70000" lnSpcReduction="20000"/>
          </a:bodyPr>
          <a:lstStyle/>
          <a:p>
            <a:r>
              <a:rPr lang="en-US" dirty="0"/>
              <a:t>Can you name any </a:t>
            </a:r>
            <a:r>
              <a:rPr lang="en-US" b="1" dirty="0" smtClean="0"/>
              <a:t>continents ? </a:t>
            </a:r>
            <a:r>
              <a:rPr lang="en-GB" dirty="0" smtClean="0"/>
              <a:t>A</a:t>
            </a:r>
            <a:r>
              <a:rPr lang="en-GB" dirty="0"/>
              <a:t> </a:t>
            </a:r>
            <a:r>
              <a:rPr lang="en-GB" b="1" dirty="0"/>
              <a:t>continent</a:t>
            </a:r>
            <a:r>
              <a:rPr lang="en-GB" dirty="0"/>
              <a:t> is a massive area of land that is separated from others by water or other natural features. There are seven </a:t>
            </a:r>
            <a:r>
              <a:rPr lang="en-GB" b="1" dirty="0"/>
              <a:t>continents</a:t>
            </a:r>
            <a:r>
              <a:rPr lang="en-GB" dirty="0"/>
              <a:t> on Earth and together they cover one third of the world, with the oceans covering the other two thirds</a:t>
            </a:r>
            <a:r>
              <a:rPr lang="en-GB" dirty="0" smtClean="0"/>
              <a:t>.</a:t>
            </a:r>
            <a:r>
              <a:rPr lang="en-US" dirty="0" smtClean="0"/>
              <a:t> </a:t>
            </a:r>
            <a:endParaRPr lang="en-US" dirty="0"/>
          </a:p>
          <a:p>
            <a:r>
              <a:rPr lang="en-US" dirty="0"/>
              <a:t>There are </a:t>
            </a:r>
            <a:r>
              <a:rPr lang="en-US" b="1" dirty="0">
                <a:solidFill>
                  <a:srgbClr val="000090"/>
                </a:solidFill>
              </a:rPr>
              <a:t>SIX</a:t>
            </a:r>
            <a:r>
              <a:rPr lang="en-US" dirty="0"/>
              <a:t> in total!</a:t>
            </a:r>
          </a:p>
        </p:txBody>
      </p:sp>
      <p:pic>
        <p:nvPicPr>
          <p:cNvPr id="4" name="Picture 3" descr="Screen Shot 2017-02-05 at 21.14.09.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911610" y="2998078"/>
            <a:ext cx="7320780" cy="3656573"/>
          </a:xfrm>
          <a:prstGeom prst="rect">
            <a:avLst/>
          </a:prstGeom>
        </p:spPr>
      </p:pic>
    </p:spTree>
    <p:extLst>
      <p:ext uri="{BB962C8B-B14F-4D97-AF65-F5344CB8AC3E}">
        <p14:creationId xmlns:p14="http://schemas.microsoft.com/office/powerpoint/2010/main" val="2272236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Applaus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Time to Travel</a:t>
            </a:r>
          </a:p>
        </p:txBody>
      </p:sp>
      <p:sp>
        <p:nvSpPr>
          <p:cNvPr id="3" name="Content Placeholder 2"/>
          <p:cNvSpPr>
            <a:spLocks noGrp="1"/>
          </p:cNvSpPr>
          <p:nvPr>
            <p:ph idx="1"/>
          </p:nvPr>
        </p:nvSpPr>
        <p:spPr/>
        <p:txBody>
          <a:bodyPr/>
          <a:lstStyle/>
          <a:p>
            <a:pPr marL="0" indent="0">
              <a:buNone/>
            </a:pPr>
            <a:r>
              <a:rPr lang="en-US" dirty="0">
                <a:hlinkClick r:id="rId4"/>
              </a:rPr>
              <a:t>Our tour of Europe</a:t>
            </a:r>
            <a:r>
              <a:rPr lang="is-IS" dirty="0">
                <a:hlinkClick r:id="rId4"/>
              </a:rPr>
              <a:t>…</a:t>
            </a:r>
            <a:endParaRPr lang="is-IS" dirty="0"/>
          </a:p>
          <a:p>
            <a:pPr marL="0" indent="0">
              <a:buNone/>
            </a:pPr>
            <a:endParaRPr lang="en-US" dirty="0"/>
          </a:p>
        </p:txBody>
      </p:sp>
      <p:pic>
        <p:nvPicPr>
          <p:cNvPr id="5" name="Picture 4" descr="200235995-001.p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102993" y="2506832"/>
            <a:ext cx="3121152" cy="3121152"/>
          </a:xfrm>
          <a:prstGeom prst="rect">
            <a:avLst/>
          </a:prstGeom>
        </p:spPr>
      </p:pic>
      <p:pic>
        <p:nvPicPr>
          <p:cNvPr id="6" name="Picture 5" descr="AA002733.png"/>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2429810" y="4907280"/>
            <a:ext cx="3121152" cy="1950720"/>
          </a:xfrm>
          <a:prstGeom prst="rect">
            <a:avLst/>
          </a:prstGeom>
        </p:spPr>
      </p:pic>
      <p:sp>
        <p:nvSpPr>
          <p:cNvPr id="4" name="TextBox 3"/>
          <p:cNvSpPr txBox="1"/>
          <p:nvPr/>
        </p:nvSpPr>
        <p:spPr>
          <a:xfrm>
            <a:off x="429491" y="3089564"/>
            <a:ext cx="2701636" cy="1384995"/>
          </a:xfrm>
          <a:prstGeom prst="rect">
            <a:avLst/>
          </a:prstGeom>
          <a:noFill/>
        </p:spPr>
        <p:txBody>
          <a:bodyPr wrap="square" rtlCol="0">
            <a:spAutoFit/>
          </a:bodyPr>
          <a:lstStyle/>
          <a:p>
            <a:r>
              <a:rPr lang="en-GB" sz="1400" dirty="0" smtClean="0"/>
              <a:t>Click on the blue writing and it will take you to a presentation on </a:t>
            </a:r>
            <a:r>
              <a:rPr lang="en-GB" sz="1400" dirty="0" err="1" smtClean="0"/>
              <a:t>prezi</a:t>
            </a:r>
            <a:r>
              <a:rPr lang="en-GB" sz="1400" dirty="0" smtClean="0"/>
              <a:t>.  Then use the arrows at the bottom of the presentation to show famous landmarks for each country with a map pin.   </a:t>
            </a:r>
            <a:endParaRPr lang="en-GB" sz="1400" dirty="0"/>
          </a:p>
        </p:txBody>
      </p:sp>
    </p:spTree>
    <p:extLst>
      <p:ext uri="{BB962C8B-B14F-4D97-AF65-F5344CB8AC3E}">
        <p14:creationId xmlns:p14="http://schemas.microsoft.com/office/powerpoint/2010/main" val="3181840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strips(downLeft)">
                                      <p:cBhvr>
                                        <p:cTn id="22" dur="2000"/>
                                        <p:tgtEl>
                                          <p:spTgt spid="3">
                                            <p:txEl>
                                              <p:pRg st="0" end="0"/>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Plan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European Country </a:t>
            </a:r>
            <a:r>
              <a:rPr lang="en-US" dirty="0" smtClean="0"/>
              <a:t>project</a:t>
            </a:r>
            <a:endParaRPr lang="en-US" dirty="0"/>
          </a:p>
        </p:txBody>
      </p:sp>
      <p:sp>
        <p:nvSpPr>
          <p:cNvPr id="3" name="Content Placeholder 2"/>
          <p:cNvSpPr>
            <a:spLocks noGrp="1"/>
          </p:cNvSpPr>
          <p:nvPr>
            <p:ph idx="1"/>
          </p:nvPr>
        </p:nvSpPr>
        <p:spPr>
          <a:xfrm>
            <a:off x="348343" y="1905000"/>
            <a:ext cx="8592457" cy="4114800"/>
          </a:xfrm>
        </p:spPr>
        <p:txBody>
          <a:bodyPr>
            <a:normAutofit fontScale="92500"/>
          </a:bodyPr>
          <a:lstStyle/>
          <a:p>
            <a:r>
              <a:rPr lang="en-US" sz="3200" dirty="0" smtClean="0"/>
              <a:t>Choose </a:t>
            </a:r>
            <a:r>
              <a:rPr lang="en-US" sz="3200" dirty="0"/>
              <a:t>a country other than the United Kingdom from the ones we have visited: </a:t>
            </a:r>
            <a:r>
              <a:rPr lang="en-US" sz="3200" dirty="0">
                <a:solidFill>
                  <a:srgbClr val="008000"/>
                </a:solidFill>
              </a:rPr>
              <a:t>Spain, Germany, Italy, Greece, Sweden, and France. </a:t>
            </a:r>
          </a:p>
          <a:p>
            <a:r>
              <a:rPr lang="en-US" sz="3200" dirty="0" smtClean="0"/>
              <a:t>You can use books</a:t>
            </a:r>
            <a:r>
              <a:rPr lang="en-US" sz="3200" dirty="0"/>
              <a:t>, </a:t>
            </a:r>
            <a:r>
              <a:rPr lang="en-US" sz="3200" dirty="0" smtClean="0"/>
              <a:t>maps, magazines, interviews  </a:t>
            </a:r>
            <a:r>
              <a:rPr lang="en-US" sz="3200" dirty="0"/>
              <a:t>and </a:t>
            </a:r>
            <a:r>
              <a:rPr lang="en-US" sz="3200" dirty="0" smtClean="0"/>
              <a:t>the internet to </a:t>
            </a:r>
            <a:r>
              <a:rPr lang="en-US" sz="3200" dirty="0"/>
              <a:t>find out the following facts</a:t>
            </a:r>
            <a:r>
              <a:rPr lang="is-IS" sz="3200" dirty="0" smtClean="0"/>
              <a:t>….</a:t>
            </a:r>
          </a:p>
          <a:p>
            <a:r>
              <a:rPr lang="is-IS" sz="3200" dirty="0" smtClean="0"/>
              <a:t>(Don‘t worry if you cant find them all, we can search when back at school)</a:t>
            </a:r>
            <a:endParaRPr lang="en-US" sz="3200" dirty="0"/>
          </a:p>
          <a:p>
            <a:endParaRPr lang="en-US" dirty="0"/>
          </a:p>
        </p:txBody>
      </p:sp>
    </p:spTree>
    <p:extLst>
      <p:ext uri="{BB962C8B-B14F-4D97-AF65-F5344CB8AC3E}">
        <p14:creationId xmlns:p14="http://schemas.microsoft.com/office/powerpoint/2010/main" val="224554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2000"/>
                                        <p:tgtEl>
                                          <p:spTgt spid="3">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Opening"/>
                                        </p:tgtEl>
                                      </p:cMediaNode>
                                    </p:audio>
                                  </p:sub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2000"/>
                                        <p:tgtEl>
                                          <p:spTgt spid="3">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Opening"/>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075" y="288750"/>
            <a:ext cx="5518225" cy="1143000"/>
          </a:xfrm>
        </p:spPr>
        <p:txBody>
          <a:bodyPr/>
          <a:lstStyle/>
          <a:p>
            <a:r>
              <a:rPr lang="en-US" dirty="0" smtClean="0"/>
              <a:t>First Facts First</a:t>
            </a:r>
            <a:endParaRPr lang="en-US" dirty="0"/>
          </a:p>
        </p:txBody>
      </p:sp>
      <p:sp>
        <p:nvSpPr>
          <p:cNvPr id="6" name="TextBox 5"/>
          <p:cNvSpPr txBox="1"/>
          <p:nvPr/>
        </p:nvSpPr>
        <p:spPr>
          <a:xfrm>
            <a:off x="184075" y="2153333"/>
            <a:ext cx="3845907" cy="4031873"/>
          </a:xfrm>
          <a:prstGeom prst="rect">
            <a:avLst/>
          </a:prstGeom>
          <a:noFill/>
        </p:spPr>
        <p:txBody>
          <a:bodyPr wrap="square" rtlCol="0">
            <a:spAutoFit/>
          </a:bodyPr>
          <a:lstStyle/>
          <a:p>
            <a:r>
              <a:rPr lang="en-US" sz="3200" dirty="0" smtClean="0"/>
              <a:t>This worksheet is on the chaffinch page.  You can either print it off or write out the facts for your country.  </a:t>
            </a:r>
            <a:r>
              <a:rPr lang="en-US" sz="3200" dirty="0" smtClean="0"/>
              <a:t>(You don’t have to write out the UK facts too)</a:t>
            </a:r>
            <a:endParaRPr lang="en-US" sz="32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1663989"/>
            <a:ext cx="3636572" cy="5041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1303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Over to you…</a:t>
            </a:r>
            <a:endParaRPr lang="en-GB" dirty="0"/>
          </a:p>
        </p:txBody>
      </p:sp>
      <p:sp>
        <p:nvSpPr>
          <p:cNvPr id="3" name="Content Placeholder 2"/>
          <p:cNvSpPr>
            <a:spLocks noGrp="1"/>
          </p:cNvSpPr>
          <p:nvPr>
            <p:ph idx="1"/>
          </p:nvPr>
        </p:nvSpPr>
        <p:spPr/>
        <p:txBody>
          <a:bodyPr/>
          <a:lstStyle/>
          <a:p>
            <a:r>
              <a:rPr lang="en-GB" dirty="0" smtClean="0"/>
              <a:t>You have now made a page for your project.  </a:t>
            </a:r>
          </a:p>
          <a:p>
            <a:r>
              <a:rPr lang="en-GB" dirty="0" smtClean="0"/>
              <a:t>What else will you add?  </a:t>
            </a:r>
          </a:p>
          <a:p>
            <a:r>
              <a:rPr lang="en-GB" dirty="0" smtClean="0"/>
              <a:t>How will you organise your project?  </a:t>
            </a:r>
          </a:p>
          <a:p>
            <a:r>
              <a:rPr lang="en-GB" dirty="0" smtClean="0"/>
              <a:t>How will you make it interesting to engage the reader? </a:t>
            </a:r>
            <a:endParaRPr lang="en-GB" dirty="0"/>
          </a:p>
        </p:txBody>
      </p:sp>
      <p:pic>
        <p:nvPicPr>
          <p:cNvPr id="1026" name="Picture 2" descr="C:\Users\m.dodds\AppData\Local\Microsoft\Windows\INetCache\IE\AV80XTIT\thinking1[1].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900862" y="1636714"/>
            <a:ext cx="2092695" cy="2135186"/>
          </a:xfrm>
          <a:prstGeom prst="rect">
            <a:avLst/>
          </a:prstGeom>
          <a:noFill/>
          <a:extLst>
            <a:ext uri="{909E8E84-426E-40DD-AFC4-6F175D3DCCD1}">
              <a14:hiddenFill xmlns:a14="http://schemas.microsoft.com/office/drawing/2010/main">
                <a:solidFill>
                  <a:srgbClr val="FFFFFF"/>
                </a:solidFill>
              </a14:hiddenFill>
            </a:ext>
          </a:extLst>
        </p:spPr>
      </p:pic>
      <p:sp>
        <p:nvSpPr>
          <p:cNvPr id="4" name="Cloud Callout 3"/>
          <p:cNvSpPr/>
          <p:nvPr/>
        </p:nvSpPr>
        <p:spPr>
          <a:xfrm>
            <a:off x="330200" y="4673600"/>
            <a:ext cx="2603500" cy="1663700"/>
          </a:xfrm>
          <a:prstGeom prst="cloudCallout">
            <a:avLst>
              <a:gd name="adj1" fmla="val -42784"/>
              <a:gd name="adj2" fmla="val -6956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Rivers ?</a:t>
            </a:r>
          </a:p>
          <a:p>
            <a:pPr algn="ctr"/>
            <a:r>
              <a:rPr lang="en-GB" dirty="0" smtClean="0"/>
              <a:t>Mountains ?</a:t>
            </a:r>
          </a:p>
          <a:p>
            <a:pPr algn="ctr"/>
            <a:r>
              <a:rPr lang="en-GB" dirty="0" smtClean="0"/>
              <a:t>Beaches?  Other physical features?</a:t>
            </a:r>
            <a:endParaRPr lang="en-GB" dirty="0"/>
          </a:p>
        </p:txBody>
      </p:sp>
      <p:sp>
        <p:nvSpPr>
          <p:cNvPr id="6" name="Cloud Callout 5"/>
          <p:cNvSpPr/>
          <p:nvPr/>
        </p:nvSpPr>
        <p:spPr>
          <a:xfrm>
            <a:off x="0" y="280988"/>
            <a:ext cx="2603500" cy="1663700"/>
          </a:xfrm>
          <a:prstGeom prst="cloudCallout">
            <a:avLst>
              <a:gd name="adj1" fmla="val -35468"/>
              <a:gd name="adj2" fmla="val 6708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Types of food? landmarks?</a:t>
            </a:r>
            <a:endParaRPr lang="en-GB" dirty="0"/>
          </a:p>
          <a:p>
            <a:pPr algn="ctr"/>
            <a:r>
              <a:rPr lang="en-GB" dirty="0"/>
              <a:t>Religion?</a:t>
            </a:r>
          </a:p>
          <a:p>
            <a:pPr algn="ctr"/>
            <a:r>
              <a:rPr lang="en-GB" dirty="0"/>
              <a:t>Famous </a:t>
            </a:r>
          </a:p>
        </p:txBody>
      </p:sp>
      <p:sp>
        <p:nvSpPr>
          <p:cNvPr id="7" name="Cloud Callout 6"/>
          <p:cNvSpPr/>
          <p:nvPr/>
        </p:nvSpPr>
        <p:spPr>
          <a:xfrm>
            <a:off x="3405557" y="4781550"/>
            <a:ext cx="2182443" cy="1663700"/>
          </a:xfrm>
          <a:prstGeom prst="cloudCallout">
            <a:avLst>
              <a:gd name="adj1" fmla="val -36931"/>
              <a:gd name="adj2" fmla="val -7337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Contents?</a:t>
            </a:r>
          </a:p>
          <a:p>
            <a:pPr algn="ctr"/>
            <a:r>
              <a:rPr lang="en-GB" dirty="0" smtClean="0"/>
              <a:t>Illustrations? Index?</a:t>
            </a:r>
          </a:p>
          <a:p>
            <a:pPr algn="ctr"/>
            <a:r>
              <a:rPr lang="en-GB" dirty="0" smtClean="0"/>
              <a:t>Glossary</a:t>
            </a:r>
            <a:endParaRPr lang="en-GB" dirty="0"/>
          </a:p>
        </p:txBody>
      </p:sp>
      <p:sp>
        <p:nvSpPr>
          <p:cNvPr id="8" name="Cloud Callout 7"/>
          <p:cNvSpPr/>
          <p:nvPr/>
        </p:nvSpPr>
        <p:spPr>
          <a:xfrm>
            <a:off x="5905500" y="4133850"/>
            <a:ext cx="3088057" cy="1663700"/>
          </a:xfrm>
          <a:prstGeom prst="cloudCallout">
            <a:avLst>
              <a:gd name="adj1" fmla="val -74979"/>
              <a:gd name="adj2" fmla="val -4055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Make it a </a:t>
            </a:r>
          </a:p>
          <a:p>
            <a:pPr algn="ctr"/>
            <a:r>
              <a:rPr lang="en-GB" dirty="0" smtClean="0"/>
              <a:t>journey?</a:t>
            </a:r>
          </a:p>
          <a:p>
            <a:pPr algn="ctr"/>
            <a:r>
              <a:rPr lang="en-GB" dirty="0" smtClean="0"/>
              <a:t>Write a postcard?</a:t>
            </a:r>
          </a:p>
          <a:p>
            <a:pPr algn="ctr"/>
            <a:r>
              <a:rPr lang="en-GB" dirty="0" smtClean="0"/>
              <a:t>Chatty style? </a:t>
            </a:r>
            <a:endParaRPr lang="en-GB" dirty="0"/>
          </a:p>
        </p:txBody>
      </p:sp>
    </p:spTree>
    <p:extLst>
      <p:ext uri="{BB962C8B-B14F-4D97-AF65-F5344CB8AC3E}">
        <p14:creationId xmlns:p14="http://schemas.microsoft.com/office/powerpoint/2010/main" val="289962141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avelogu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Travelogue">
      <a:majorFont>
        <a:latin typeface="Calisto MT"/>
        <a:ea typeface=""/>
        <a:cs typeface=""/>
        <a:font script="Jpan" typeface="ＭＳ 明朝"/>
        <a:font script="Hans" typeface="宋体"/>
        <a:font script="Hant" typeface="新細明體"/>
      </a:majorFont>
      <a:minorFont>
        <a:latin typeface="Calisto MT"/>
        <a:ea typeface=""/>
        <a:cs typeface=""/>
        <a:font script="Jpan" typeface="ＭＳ 明朝"/>
        <a:font script="Hans" typeface="宋体"/>
        <a:font script="Hant" typeface="新細明體"/>
      </a:minorFont>
    </a:fontScheme>
    <a:fmtScheme name="Travelogue">
      <a:fillStyleLst>
        <a:solidFill>
          <a:schemeClr val="phClr"/>
        </a:solidFill>
        <a:blipFill rotWithShape="1">
          <a:blip xmlns:r="http://schemas.openxmlformats.org/officeDocument/2006/relationships" r:embed="rId1">
            <a:duotone>
              <a:schemeClr val="phClr">
                <a:shade val="20000"/>
                <a:satMod val="130000"/>
              </a:schemeClr>
              <a:schemeClr val="phClr">
                <a:tint val="80000"/>
                <a:satMod val="150000"/>
              </a:schemeClr>
            </a:duotone>
          </a:blip>
          <a:tile tx="0" ty="0" sx="50000" sy="50000" flip="none" algn="tl"/>
        </a:blipFill>
        <a:blipFill rotWithShape="1">
          <a:blip xmlns:r="http://schemas.openxmlformats.org/officeDocument/2006/relationships" r:embed="rId2">
            <a:duotone>
              <a:schemeClr val="phClr">
                <a:shade val="20000"/>
                <a:satMod val="130000"/>
              </a:schemeClr>
              <a:schemeClr val="phClr">
                <a:tint val="80000"/>
                <a:satMod val="150000"/>
              </a:schemeClr>
            </a:duotone>
          </a:blip>
          <a:tile tx="0" ty="0" sx="50000" sy="50000" flip="none" algn="tl"/>
        </a:blip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dir="6600000" sx="102000" sy="102000" rotWithShape="0">
              <a:srgbClr val="000000">
                <a:alpha val="35000"/>
              </a:srgbClr>
            </a:outerShdw>
          </a:effectLst>
        </a:effectStyle>
        <a:effectStyle>
          <a:effectLst>
            <a:outerShdw blurRad="88900" dist="63500" dir="2400000" rotWithShape="0">
              <a:srgbClr val="000000">
                <a:alpha val="50000"/>
              </a:srgbClr>
            </a:outerShdw>
          </a:effectLst>
          <a:scene3d>
            <a:camera prst="orthographicFront">
              <a:rot lat="0" lon="0" rev="0"/>
            </a:camera>
            <a:lightRig rig="sunset" dir="t">
              <a:rot lat="0" lon="0" rev="4200000"/>
            </a:lightRig>
          </a:scene3d>
          <a:sp3d>
            <a:bevelT w="63500" h="25400" prst="coolSlant"/>
          </a:sp3d>
        </a:effectStyle>
      </a:effectStyleLst>
      <a:bgFillStyleLst>
        <a:solidFill>
          <a:schemeClr val="phClr"/>
        </a:solidFill>
        <a:gradFill rotWithShape="1">
          <a:gsLst>
            <a:gs pos="0">
              <a:schemeClr val="phClr">
                <a:tint val="50000"/>
                <a:shade val="90000"/>
                <a:hueMod val="85000"/>
                <a:satMod val="300000"/>
                <a:lumMod val="100000"/>
              </a:schemeClr>
            </a:gs>
            <a:gs pos="40000">
              <a:schemeClr val="phClr">
                <a:tint val="45000"/>
                <a:shade val="99000"/>
                <a:hueMod val="95000"/>
                <a:satMod val="300000"/>
                <a:lumMod val="100000"/>
              </a:schemeClr>
            </a:gs>
            <a:gs pos="100000">
              <a:schemeClr val="phClr">
                <a:shade val="20000"/>
                <a:hueMod val="95000"/>
                <a:satMod val="255000"/>
                <a:lumMod val="100000"/>
              </a:schemeClr>
            </a:gs>
          </a:gsLst>
          <a:path path="circle">
            <a:fillToRect l="50000" t="-80000" r="50000" b="180000"/>
          </a:path>
        </a:gradFill>
        <a:gradFill rotWithShape="1">
          <a:gsLst>
            <a:gs pos="0">
              <a:schemeClr val="phClr">
                <a:tint val="70000"/>
                <a:satMod val="2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Travelogue.thmx</Template>
  <TotalTime>3469</TotalTime>
  <Words>505</Words>
  <Application>Microsoft Office PowerPoint</Application>
  <PresentationFormat>On-screen Show (4:3)</PresentationFormat>
  <Paragraphs>47</Paragraphs>
  <Slides>7</Slides>
  <Notes>6</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Travelogue</vt:lpstr>
      <vt:lpstr>Chaffinch Class – Summer 2020 A collaborative project on Europe</vt:lpstr>
      <vt:lpstr>Project Learning Objectives</vt:lpstr>
      <vt:lpstr>Continents</vt:lpstr>
      <vt:lpstr>Time to Travel</vt:lpstr>
      <vt:lpstr>European Country project</vt:lpstr>
      <vt:lpstr>First Facts First</vt:lpstr>
      <vt:lpstr>   Over to you…</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dc:creator>
  <cp:lastModifiedBy>Mark Dodds</cp:lastModifiedBy>
  <cp:revision>71</cp:revision>
  <dcterms:created xsi:type="dcterms:W3CDTF">2017-01-27T10:38:44Z</dcterms:created>
  <dcterms:modified xsi:type="dcterms:W3CDTF">2020-04-25T11:51:16Z</dcterms:modified>
</cp:coreProperties>
</file>