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40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920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740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38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21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855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315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982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567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549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068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F56E5-BCE0-4EA0-9A9B-15ACAD9EB2E1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407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714375"/>
            <a:ext cx="9020175" cy="542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6804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worked examples for week commencing 11 May 2020 </a:t>
            </a:r>
          </a:p>
          <a:p>
            <a:r>
              <a:rPr lang="en-GB" dirty="0" smtClean="0"/>
              <a:t>Monday’s slide 1: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6711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709613"/>
            <a:ext cx="8791575" cy="543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184666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11 May : slide 2 then page 47 onwards in your workbooks please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861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862013"/>
            <a:ext cx="8753475" cy="51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184666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12 May 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0578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752475"/>
            <a:ext cx="8724900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12 May  2020 : slide 2 then page 50 onwards  in your workbooks please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5089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995363"/>
            <a:ext cx="8810625" cy="486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13 May  2020 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8446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776288"/>
            <a:ext cx="8743950" cy="530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13 May  2020 : slide 2 then page 53 onwards  in your workbooks please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7766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885825"/>
            <a:ext cx="876300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14 May  2020 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6653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752475"/>
            <a:ext cx="8620125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14 May  2020 : slide 2 then page 56 onwards  in your workbooks please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994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842963"/>
            <a:ext cx="870585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15 May  2020 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7029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738188"/>
            <a:ext cx="8639175" cy="538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15 May  2020 : slide 2 then page 59 onwards  in your workbooks please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2357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125</Words>
  <Application>Microsoft Office PowerPoint</Application>
  <PresentationFormat>On-screen Show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Dodds</dc:creator>
  <cp:lastModifiedBy>Mark Dodds</cp:lastModifiedBy>
  <cp:revision>3</cp:revision>
  <dcterms:created xsi:type="dcterms:W3CDTF">2020-05-05T10:12:17Z</dcterms:created>
  <dcterms:modified xsi:type="dcterms:W3CDTF">2020-05-05T10:33:23Z</dcterms:modified>
</cp:coreProperties>
</file>