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40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92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40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8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1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85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315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982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6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54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6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07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804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worked examples for week commencing 11 May 2020 </a:t>
            </a:r>
          </a:p>
          <a:p>
            <a:r>
              <a:rPr lang="en-GB" dirty="0" smtClean="0"/>
              <a:t>Monday’s slide 1: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804863"/>
            <a:ext cx="8677275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6711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18466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11 May : slide 2 then page 44 onwards in your workbooks please</a:t>
            </a:r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800100"/>
            <a:ext cx="8601075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61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18466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12 May 2020</a:t>
            </a: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900113"/>
            <a:ext cx="8620125" cy="505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57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12 May  2020 : slide 2 then page 47 onwards  in your workbooks please</a:t>
            </a:r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800100"/>
            <a:ext cx="8658225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089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13 May  2020 :</a:t>
            </a:r>
            <a:endParaRPr lang="en-GB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757238"/>
            <a:ext cx="8772525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8446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13 May  2020 : slide 2 then page 50 onwards  in your workbooks please</a:t>
            </a:r>
            <a:endParaRPr lang="en-GB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52475"/>
            <a:ext cx="868680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7766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14 May  2020 :</a:t>
            </a:r>
            <a:endParaRPr lang="en-GB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914400"/>
            <a:ext cx="8677275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6653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14 May  2020 : slide 2 then page 53 onwards  in your workbooks please</a:t>
            </a:r>
            <a:endParaRPr lang="en-GB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23888"/>
            <a:ext cx="8686800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8994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15 May  2020 :</a:t>
            </a: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719138"/>
            <a:ext cx="8896350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3179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4   for 15 May  2020 :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907704" y="1844824"/>
            <a:ext cx="57606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Please look back over this unit of work and see where you need a little extra practice.  </a:t>
            </a:r>
            <a:endParaRPr lang="en-GB" dirty="0"/>
          </a:p>
          <a:p>
            <a:r>
              <a:rPr lang="en-GB" dirty="0" smtClean="0"/>
              <a:t>Are you happy with all the vocabulary?</a:t>
            </a:r>
          </a:p>
          <a:p>
            <a:r>
              <a:rPr lang="en-GB" dirty="0" smtClean="0"/>
              <a:t>Can you write your own similar questions for each section of money?  Can you answer them? </a:t>
            </a:r>
          </a:p>
          <a:p>
            <a:endParaRPr lang="en-GB" dirty="0"/>
          </a:p>
          <a:p>
            <a:r>
              <a:rPr lang="en-GB" dirty="0" smtClean="0"/>
              <a:t>We’re moving on to TIME next week.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357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167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Dodds</dc:creator>
  <cp:lastModifiedBy>Mark Dodds</cp:lastModifiedBy>
  <cp:revision>6</cp:revision>
  <dcterms:created xsi:type="dcterms:W3CDTF">2020-05-05T10:12:17Z</dcterms:created>
  <dcterms:modified xsi:type="dcterms:W3CDTF">2020-05-05T10:43:47Z</dcterms:modified>
</cp:coreProperties>
</file>