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0"/>
  </p:normalViewPr>
  <p:slideViewPr>
    <p:cSldViewPr snapToGrid="0" snapToObjects="1">
      <p:cViewPr varScale="1">
        <p:scale>
          <a:sx n="111" d="100"/>
          <a:sy n="111" d="100"/>
        </p:scale>
        <p:origin x="6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2DF8B-06B9-E647-BE31-7FD10D940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8C17A2-E4E5-1648-B368-EE61B3A998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9D828-9428-E44E-BCA2-AE5ACE051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530757-E9AD-3F41-9292-950C54415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22467-7AC6-F14F-B592-5515A6CC5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86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734C8-DB47-2142-980B-B496DF9C9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9B959-3DC4-FB4F-8D39-166D14A37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DC671-D05D-C645-8231-A455CB0AF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F07DB-FF26-284D-947B-A35B03FC5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429C3-4416-7844-AD9D-D64D4AE37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68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36DFF-1CBB-584B-ACFB-5DBB38347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852D4B-A9FF-EC4F-B3C6-EC6F09D632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16FCF9-566A-474D-982F-236DEB5FD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EA6A2-2B36-A44C-8748-72ED8A25F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F89FB-6AE0-6E4E-8CEB-6C54A602A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988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0616F-2D7C-E44F-932A-FA4D32888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2BB30-FA0A-3F46-9F1F-BE3456EC74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DC42E6-0D02-BB4F-845F-55AF6F910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2008B6-54E3-FA41-ACDE-C8003A7F5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969A13-36E9-9B41-961A-CFA640123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4C59A9-FB0A-4247-8E81-5A3EC4EF0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9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E1A14-0B4C-1B44-9CF0-BCBF56E95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C09A30-484C-614F-B51D-EB531E3439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D6B1CF-BB78-0449-87AB-0A76346D8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5CCA7F-29B4-0C45-9E99-0B4B7591CB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A7CC43-7682-9943-80B1-265D479836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78E7AB-8D4F-5345-97D3-EEC64CBA4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86F600-F0E8-5143-B903-4859D5C1F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F6C47B-5FDF-7D4B-AEDE-515CF4878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144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AF50A-AA59-624B-AB8C-DF8E64C32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0105F-F1B3-794B-902F-00D759166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B09F37-D6B0-BB48-BDFE-A6720F71E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9538A6-951B-2948-BCA4-116A747D3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968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999D6B-D09F-E846-9BFA-6359C739C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67A507-26F2-D94C-AEBC-2279C9FD1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2A1F7D-0714-D34B-A8A6-6AB125B96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856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35E93-1827-8A4E-BE31-D57D05A02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59E8B-E69F-0849-B7D9-17B55BC11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DD7CD9-3F74-7749-BB7C-FBFE6B4B3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56F4F9-EAAF-C640-9CA0-B6CD8A7AD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325416-FC22-7845-B350-E3F71CE76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6B85A8-60EE-554B-8BB5-62CD2DAA2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130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4CBB-9BF8-AA44-A057-50787900E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0BBF72-9758-C340-8581-93F74B45F2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6CD3C7-0A6F-A849-8C06-9AB550593A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373008-5517-6845-8196-7EDED4D60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FC6305-B075-E642-8F94-972102AEA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F6B38-A0A2-4147-97B3-4320B3899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072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41040-22BE-ED48-8A3E-0AFC8ADA3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140546-5D53-614C-A250-1E5797699C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07372-D0EE-4444-A9AB-76CA7C66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AA9C4-B327-384E-9FC4-327C051BA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35BF4-92B9-C042-8979-A5E7C1FF2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886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67EB0A-61D0-554B-9954-22E34AF73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B5E9AB-B5F5-A941-AC6B-90CE0BAEF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D2E49-C7A1-8549-BC99-492049D6F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30057A-643A-E54C-BEE7-3616C9838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351D1-3E35-194A-8963-AAE38E133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119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79DB19-9189-724E-93EE-E10FC7AF8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02059D-E112-D64D-8B55-35768CB03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47C402-17FD-8042-8B9B-147CB196C4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0F565-4D4E-8643-84DE-8D8EAF671C44}" type="datetimeFigureOut">
              <a:rPr lang="en-US" smtClean="0"/>
              <a:t>4/26/20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D0C73-2930-3041-AE46-9C647454C8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E5D7F0-FC04-8741-BFDC-D9C997B501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E3357-D2BA-944B-A8D2-FBCD155A96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359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39F901-5F05-3346-BE31-4CF070FD5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66" y="0"/>
            <a:ext cx="10945868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B152D85-7778-5D4F-A02C-AB394DCB7BB0}"/>
              </a:ext>
            </a:extLst>
          </p:cNvPr>
          <p:cNvSpPr txBox="1"/>
          <p:nvPr/>
        </p:nvSpPr>
        <p:spPr>
          <a:xfrm>
            <a:off x="3333509" y="243068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27.4.20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443999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CB7DA6-C047-7843-A667-8D76EAB1C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7" y="0"/>
            <a:ext cx="11020425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6E7320-FB66-4048-9329-2ED8A80D02B6}"/>
              </a:ext>
            </a:extLst>
          </p:cNvPr>
          <p:cNvSpPr txBox="1"/>
          <p:nvPr/>
        </p:nvSpPr>
        <p:spPr>
          <a:xfrm>
            <a:off x="5555849" y="6331352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Then complete Unit 12 lesson 6 p21</a:t>
            </a:r>
          </a:p>
        </p:txBody>
      </p:sp>
    </p:spTree>
    <p:extLst>
      <p:ext uri="{BB962C8B-B14F-4D97-AF65-F5344CB8AC3E}">
        <p14:creationId xmlns:p14="http://schemas.microsoft.com/office/powerpoint/2010/main" val="2818562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0CB22F-D8D7-6144-917D-2963CB3A1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30" y="0"/>
            <a:ext cx="1088314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63A80-CE26-5C44-A26C-7A4EB2CACA60}"/>
              </a:ext>
            </a:extLst>
          </p:cNvPr>
          <p:cNvSpPr txBox="1"/>
          <p:nvPr/>
        </p:nvSpPr>
        <p:spPr>
          <a:xfrm>
            <a:off x="5382228" y="115747"/>
            <a:ext cx="5521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28.4.20 – Share these pages then complete </a:t>
            </a:r>
          </a:p>
          <a:p>
            <a:r>
              <a:rPr lang="en-US" dirty="0"/>
              <a:t>the end of unit check on p 24</a:t>
            </a:r>
          </a:p>
        </p:txBody>
      </p:sp>
    </p:spTree>
    <p:extLst>
      <p:ext uri="{BB962C8B-B14F-4D97-AF65-F5344CB8AC3E}">
        <p14:creationId xmlns:p14="http://schemas.microsoft.com/office/powerpoint/2010/main" val="217457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DD0FE8-B148-FD47-B501-DF1DDDC0A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377" y="172046"/>
            <a:ext cx="10803240" cy="66859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92F8BD-71F5-8643-8D69-8AFF66608CB0}"/>
              </a:ext>
            </a:extLst>
          </p:cNvPr>
          <p:cNvSpPr txBox="1"/>
          <p:nvPr/>
        </p:nvSpPr>
        <p:spPr>
          <a:xfrm>
            <a:off x="3333509" y="243068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29.4.20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527716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241B05-9B81-5745-8E74-39758C2572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07" y="0"/>
            <a:ext cx="1084318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0FFB11-0AB5-DE4D-8199-B5E5F800CAA8}"/>
              </a:ext>
            </a:extLst>
          </p:cNvPr>
          <p:cNvSpPr txBox="1"/>
          <p:nvPr/>
        </p:nvSpPr>
        <p:spPr>
          <a:xfrm>
            <a:off x="5868364" y="6400799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Then complete Unit 13, lesson 1 p 26</a:t>
            </a:r>
          </a:p>
        </p:txBody>
      </p:sp>
    </p:spTree>
    <p:extLst>
      <p:ext uri="{BB962C8B-B14F-4D97-AF65-F5344CB8AC3E}">
        <p14:creationId xmlns:p14="http://schemas.microsoft.com/office/powerpoint/2010/main" val="3892088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10B89C-6E79-7F49-ABDC-18E55BA2C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14" y="0"/>
            <a:ext cx="1120337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F6E2A0-DDF1-B04C-B8CF-4773C60115AD}"/>
              </a:ext>
            </a:extLst>
          </p:cNvPr>
          <p:cNvSpPr txBox="1"/>
          <p:nvPr/>
        </p:nvSpPr>
        <p:spPr>
          <a:xfrm>
            <a:off x="3750198" y="162045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30.4.20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423430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E73868-8E31-944B-A3C8-293761997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0"/>
            <a:ext cx="1098232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2D161EB-768F-B048-A400-CEEE87B6CA71}"/>
              </a:ext>
            </a:extLst>
          </p:cNvPr>
          <p:cNvSpPr txBox="1"/>
          <p:nvPr/>
        </p:nvSpPr>
        <p:spPr>
          <a:xfrm>
            <a:off x="5312780" y="6354501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Then complete Unit 13, lesson 2, p29</a:t>
            </a:r>
          </a:p>
        </p:txBody>
      </p:sp>
    </p:spTree>
    <p:extLst>
      <p:ext uri="{BB962C8B-B14F-4D97-AF65-F5344CB8AC3E}">
        <p14:creationId xmlns:p14="http://schemas.microsoft.com/office/powerpoint/2010/main" val="1226581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CB5072-1143-3F41-B075-4A8A7AF54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29" y="0"/>
            <a:ext cx="1096334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AE1B36-5169-9A47-AFC0-F62CB404DE1A}"/>
              </a:ext>
            </a:extLst>
          </p:cNvPr>
          <p:cNvSpPr txBox="1"/>
          <p:nvPr/>
        </p:nvSpPr>
        <p:spPr>
          <a:xfrm>
            <a:off x="3335437" y="127321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1.5..20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1958977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A7FFD2-4789-6F44-8206-CFD8ABB5D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05" y="0"/>
            <a:ext cx="1077959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B72DFE-479D-894C-99A5-109F60F3DDE0}"/>
              </a:ext>
            </a:extLst>
          </p:cNvPr>
          <p:cNvSpPr txBox="1"/>
          <p:nvPr/>
        </p:nvSpPr>
        <p:spPr>
          <a:xfrm>
            <a:off x="5092861" y="6377650"/>
            <a:ext cx="5521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Then complete unit 13, lesson 3, p 32</a:t>
            </a:r>
          </a:p>
        </p:txBody>
      </p:sp>
    </p:spTree>
    <p:extLst>
      <p:ext uri="{BB962C8B-B14F-4D97-AF65-F5344CB8AC3E}">
        <p14:creationId xmlns:p14="http://schemas.microsoft.com/office/powerpoint/2010/main" val="2946940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72</Words>
  <Application>Microsoft Macintosh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3</cp:revision>
  <dcterms:created xsi:type="dcterms:W3CDTF">2020-04-25T15:06:20Z</dcterms:created>
  <dcterms:modified xsi:type="dcterms:W3CDTF">2020-04-26T13:04:21Z</dcterms:modified>
</cp:coreProperties>
</file>