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1" r:id="rId7"/>
    <p:sldId id="260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inchampsteadschool.org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33121-F058-48E2-9D33-E32332DA66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7380" y="-7364"/>
            <a:ext cx="7766936" cy="1646302"/>
          </a:xfrm>
        </p:spPr>
        <p:txBody>
          <a:bodyPr/>
          <a:lstStyle/>
          <a:p>
            <a:r>
              <a:rPr lang="en-GB" dirty="0"/>
              <a:t>Welcome to Bullfinch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807279-2183-4E62-B55C-C1FF15349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49778" y="2187725"/>
            <a:ext cx="4050833" cy="3038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F21AF0-DE84-4725-9DF9-57AF8B77A4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70582" y="2789042"/>
            <a:ext cx="4050835" cy="30381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E79898-71D2-4EF0-9C4F-CA5DE7B90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694241" y="1708756"/>
            <a:ext cx="4587319" cy="344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05E60C-54FB-459D-80E3-AB18D0A36F32}"/>
              </a:ext>
            </a:extLst>
          </p:cNvPr>
          <p:cNvSpPr txBox="1"/>
          <p:nvPr/>
        </p:nvSpPr>
        <p:spPr>
          <a:xfrm>
            <a:off x="715617" y="636104"/>
            <a:ext cx="887895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are currently just a year 2 group – this will be a fluid arrangement and will change throughout the year.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Monday, Tuesday and Wednesday  - Mrs Metcalfe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Thursday and Friday – Mrs Crowe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All week – Mrs </a:t>
            </a:r>
            <a:r>
              <a:rPr lang="en-GB" sz="2800" dirty="0" err="1">
                <a:latin typeface="Comic Sans MS" panose="030F0702030302020204" pitchFamily="66" charset="0"/>
              </a:rPr>
              <a:t>Bardsley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211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B233AD-488C-4B6D-AF94-5A29BDC4818F}"/>
              </a:ext>
            </a:extLst>
          </p:cNvPr>
          <p:cNvSpPr txBox="1"/>
          <p:nvPr/>
        </p:nvSpPr>
        <p:spPr>
          <a:xfrm>
            <a:off x="622852" y="291547"/>
            <a:ext cx="887895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the children need every day: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water bottle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packed lunch or school meal ordered through the office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snack – we do provide this, but many children prefer their own. We do ask that this is fruit or veg rather than any fruit winders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book bag with their reading record and books in.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coat/sunhat – weather dependent!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have PE on a Monday and Tuesday – please come in PE kit on these days. Shoes with Velcro please, unless they can do their own laces!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960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855278-8E02-421E-BBE7-CE246028AC0D}"/>
              </a:ext>
            </a:extLst>
          </p:cNvPr>
          <p:cNvSpPr txBox="1"/>
          <p:nvPr/>
        </p:nvSpPr>
        <p:spPr>
          <a:xfrm>
            <a:off x="450574" y="274290"/>
            <a:ext cx="887895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Our days usually follow the same format.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8.40-8.50 – children arrive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8.50 – Register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9.00 –  Phonics and Maths/English (depending on day)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10.30 – Assembly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10.50 – break and snack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11.05 – Phonics </a:t>
            </a:r>
            <a:r>
              <a:rPr lang="en-GB" sz="2400">
                <a:latin typeface="Comic Sans MS" panose="030F0702030302020204" pitchFamily="66" charset="0"/>
              </a:rPr>
              <a:t>and Maths/English (depending </a:t>
            </a:r>
            <a:r>
              <a:rPr lang="en-GB" sz="2400" dirty="0">
                <a:latin typeface="Comic Sans MS" panose="030F0702030302020204" pitchFamily="66" charset="0"/>
              </a:rPr>
              <a:t>on day)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12.10 – Lunch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1.10 – Afternoon Curriculum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3.00 – Story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3.15 – </a:t>
            </a:r>
            <a:r>
              <a:rPr lang="en-GB" sz="2400" dirty="0" err="1">
                <a:latin typeface="Comic Sans MS" panose="030F0702030302020204" pitchFamily="66" charset="0"/>
              </a:rPr>
              <a:t>Hometime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children use our visual timetable to know which subjects are being taught each day. There are also plenty of learning through play opportunities each day.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707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D52A6F-AD95-44F5-A04A-CCD4C0DB796C}"/>
              </a:ext>
            </a:extLst>
          </p:cNvPr>
          <p:cNvSpPr txBox="1"/>
          <p:nvPr/>
        </p:nvSpPr>
        <p:spPr>
          <a:xfrm>
            <a:off x="755374" y="463826"/>
            <a:ext cx="1019092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Monday News Sharing!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share news each Monday and give each child in the class a chance to share something from home.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It might be something interesting they have found on a nature walk, an award, a drawing or a model created at home.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encourage toys to stay at home, unless there’s just been a birthday or a special reason for a gift.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167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D03371-F9D4-4081-98D0-A5C306D29728}"/>
              </a:ext>
            </a:extLst>
          </p:cNvPr>
          <p:cNvSpPr txBox="1"/>
          <p:nvPr/>
        </p:nvSpPr>
        <p:spPr>
          <a:xfrm>
            <a:off x="251791" y="159026"/>
            <a:ext cx="8878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Our curriculum this term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BE5EDC-616D-4689-913F-619684DB3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386" y="695498"/>
            <a:ext cx="8775631" cy="61546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2834A7-0BF9-4B4C-9D8B-F681102CBBE9}"/>
              </a:ext>
            </a:extLst>
          </p:cNvPr>
          <p:cNvSpPr txBox="1"/>
          <p:nvPr/>
        </p:nvSpPr>
        <p:spPr>
          <a:xfrm>
            <a:off x="7407966" y="695498"/>
            <a:ext cx="14842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Autumn 2023</a:t>
            </a:r>
          </a:p>
        </p:txBody>
      </p:sp>
    </p:spTree>
    <p:extLst>
      <p:ext uri="{BB962C8B-B14F-4D97-AF65-F5344CB8AC3E}">
        <p14:creationId xmlns:p14="http://schemas.microsoft.com/office/powerpoint/2010/main" val="3438216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495177A-3A73-48B2-B307-5561F657143C}"/>
              </a:ext>
            </a:extLst>
          </p:cNvPr>
          <p:cNvSpPr txBox="1"/>
          <p:nvPr/>
        </p:nvSpPr>
        <p:spPr>
          <a:xfrm>
            <a:off x="715617" y="636104"/>
            <a:ext cx="8878957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Reading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Your child will read every day in school either independently, in a pair, in a group or 1:1 with an adult.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Books will usually come home at two points during the week.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Please try and read with (and to) your child every day and record this in their reading record.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Spellings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Spellings are sent home on a Friday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Tested the following Thursday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43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981712-C338-4B6E-8FF8-95FDF1E3A5E1}"/>
              </a:ext>
            </a:extLst>
          </p:cNvPr>
          <p:cNvSpPr txBox="1"/>
          <p:nvPr/>
        </p:nvSpPr>
        <p:spPr>
          <a:xfrm>
            <a:off x="715617" y="636104"/>
            <a:ext cx="887895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website</a:t>
            </a: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https://www.finchampsteadschool.org/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Volunteers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We’d love regular and ad hoc helpers in our class!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6075689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</TotalTime>
  <Words>405</Words>
  <Application>Microsoft Office PowerPoint</Application>
  <PresentationFormat>Widescreen</PresentationFormat>
  <Paragraphs>63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Comic Sans MS</vt:lpstr>
      <vt:lpstr>Trebuchet MS</vt:lpstr>
      <vt:lpstr>Wingdings 3</vt:lpstr>
      <vt:lpstr>Facet</vt:lpstr>
      <vt:lpstr>Welcome to Bullfinch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Bullfinch</dc:title>
  <dc:creator>Miriam Metcalfe</dc:creator>
  <cp:lastModifiedBy>Miriam Metcalfe</cp:lastModifiedBy>
  <cp:revision>7</cp:revision>
  <dcterms:created xsi:type="dcterms:W3CDTF">2022-09-13T13:40:08Z</dcterms:created>
  <dcterms:modified xsi:type="dcterms:W3CDTF">2023-09-05T14:13:59Z</dcterms:modified>
</cp:coreProperties>
</file>