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3" r:id="rId2"/>
    <p:sldId id="264" r:id="rId3"/>
    <p:sldId id="277" r:id="rId4"/>
    <p:sldId id="278" r:id="rId5"/>
    <p:sldId id="263" r:id="rId6"/>
    <p:sldId id="275" r:id="rId7"/>
    <p:sldId id="265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62" autoAdjust="0"/>
  </p:normalViewPr>
  <p:slideViewPr>
    <p:cSldViewPr>
      <p:cViewPr varScale="1">
        <p:scale>
          <a:sx n="69" d="100"/>
          <a:sy n="69" d="100"/>
        </p:scale>
        <p:origin x="51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F537ED-56BA-4E75-BCBA-CC0BB814D15A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2CFC5-DAFF-4495-A8E7-BC93A8729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268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72CFC5-DAFF-4495-A8E7-BC93A87296D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9647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72CFC5-DAFF-4495-A8E7-BC93A87296D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816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16/06/2020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prstClr val="black"/>
                </a:solidFill>
              </a:rPr>
              <a:t>Parents notes </a:t>
            </a:r>
            <a:r>
              <a:rPr lang="en-GB" dirty="0" smtClean="0">
                <a:solidFill>
                  <a:prstClr val="black"/>
                </a:solidFill>
              </a:rPr>
              <a:t>– symmetry extra activities and videos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83568" y="479715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https://www.bbc.co.uk/teach/class-clips-video/maths-ks2-finding-lines-of-symmetry/zktfgwx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502" y="4134296"/>
            <a:ext cx="3078438" cy="224904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66940" y="180647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https://www.bbc.co.uk/bitesize/topics/zrhp34j/articles/z8t72p3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1627" y="1806469"/>
            <a:ext cx="2746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makes a shape symmetrical?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2996952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make a symmetrical piece of art?  Dance?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12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Parents </a:t>
            </a:r>
            <a:r>
              <a:rPr lang="en-GB" dirty="0" smtClean="0"/>
              <a:t>notes  </a:t>
            </a:r>
            <a:r>
              <a:rPr lang="en-GB" dirty="0" smtClean="0"/>
              <a:t>- geometry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478539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This unit develops children’s understanding of types of </a:t>
            </a:r>
            <a:r>
              <a:rPr lang="en-GB" dirty="0" smtClean="0"/>
              <a:t>2D shapes </a:t>
            </a:r>
            <a:r>
              <a:rPr lang="en-GB" dirty="0"/>
              <a:t>and their properties. </a:t>
            </a:r>
            <a:r>
              <a:rPr lang="en-GB" dirty="0" smtClean="0"/>
              <a:t>  There are 11 lessons over 13 days with extra activities added that are not in the booklet.   </a:t>
            </a:r>
          </a:p>
          <a:p>
            <a:r>
              <a:rPr lang="en-GB" dirty="0" smtClean="0"/>
              <a:t>Children </a:t>
            </a:r>
            <a:r>
              <a:rPr lang="en-GB" dirty="0"/>
              <a:t>begin by learning </a:t>
            </a:r>
            <a:r>
              <a:rPr lang="en-GB" dirty="0" smtClean="0"/>
              <a:t>about three </a:t>
            </a:r>
            <a:r>
              <a:rPr lang="en-GB" dirty="0"/>
              <a:t>types of angles: acute, obtuse and right angles. </a:t>
            </a:r>
            <a:endParaRPr lang="en-GB" dirty="0" smtClean="0"/>
          </a:p>
          <a:p>
            <a:r>
              <a:rPr lang="en-GB" dirty="0" smtClean="0"/>
              <a:t>They will </a:t>
            </a:r>
            <a:r>
              <a:rPr lang="en-GB" dirty="0"/>
              <a:t>use right angles as a way of recognising when angles </a:t>
            </a:r>
            <a:r>
              <a:rPr lang="en-GB" dirty="0" smtClean="0"/>
              <a:t>are acute </a:t>
            </a:r>
            <a:r>
              <a:rPr lang="en-GB" dirty="0"/>
              <a:t>or obtuse. Children will then compare and order </a:t>
            </a:r>
            <a:r>
              <a:rPr lang="en-GB" dirty="0" smtClean="0"/>
              <a:t>angles in </a:t>
            </a:r>
            <a:r>
              <a:rPr lang="en-GB" dirty="0"/>
              <a:t>ascending and descending order. </a:t>
            </a:r>
            <a:endParaRPr lang="en-GB" dirty="0" smtClean="0"/>
          </a:p>
          <a:p>
            <a:r>
              <a:rPr lang="en-GB" dirty="0" smtClean="0"/>
              <a:t>Children </a:t>
            </a:r>
            <a:r>
              <a:rPr lang="en-GB" dirty="0"/>
              <a:t>will then </a:t>
            </a:r>
            <a:r>
              <a:rPr lang="en-GB" dirty="0" smtClean="0"/>
              <a:t>learn about </a:t>
            </a:r>
            <a:r>
              <a:rPr lang="en-GB" dirty="0"/>
              <a:t>how shapes can be regular or </a:t>
            </a:r>
            <a:r>
              <a:rPr lang="en-GB" dirty="0" smtClean="0"/>
              <a:t>irregular</a:t>
            </a:r>
          </a:p>
          <a:p>
            <a:r>
              <a:rPr lang="en-GB" dirty="0" smtClean="0"/>
              <a:t>Children </a:t>
            </a:r>
            <a:r>
              <a:rPr lang="en-GB" dirty="0"/>
              <a:t>then learn about </a:t>
            </a:r>
            <a:r>
              <a:rPr lang="en-GB" dirty="0" smtClean="0"/>
              <a:t>different </a:t>
            </a:r>
            <a:r>
              <a:rPr lang="en-GB" dirty="0"/>
              <a:t>types of </a:t>
            </a:r>
            <a:r>
              <a:rPr lang="en-GB" dirty="0" smtClean="0"/>
              <a:t>triangles and different </a:t>
            </a:r>
            <a:r>
              <a:rPr lang="en-GB" dirty="0"/>
              <a:t>types of quadrilaterals. </a:t>
            </a:r>
            <a:endParaRPr lang="en-GB" dirty="0" smtClean="0"/>
          </a:p>
          <a:p>
            <a:r>
              <a:rPr lang="en-GB" dirty="0" smtClean="0"/>
              <a:t>Children </a:t>
            </a:r>
            <a:r>
              <a:rPr lang="en-GB" dirty="0"/>
              <a:t>will </a:t>
            </a:r>
            <a:r>
              <a:rPr lang="en-GB" dirty="0" smtClean="0"/>
              <a:t>be encouraged </a:t>
            </a:r>
            <a:r>
              <a:rPr lang="en-GB" dirty="0"/>
              <a:t>to apply all they have learnt to deduce </a:t>
            </a:r>
            <a:r>
              <a:rPr lang="en-GB" dirty="0" smtClean="0"/>
              <a:t>facts about </a:t>
            </a:r>
            <a:r>
              <a:rPr lang="en-GB" dirty="0"/>
              <a:t>shapes and solve shape based problems and puzzles</a:t>
            </a:r>
            <a:r>
              <a:rPr lang="en-GB" dirty="0" smtClean="0"/>
              <a:t>. </a:t>
            </a:r>
          </a:p>
          <a:p>
            <a:r>
              <a:rPr lang="en-GB" dirty="0" smtClean="0"/>
              <a:t>Finally</a:t>
            </a:r>
            <a:r>
              <a:rPr lang="en-GB" dirty="0"/>
              <a:t>, children will develop their understanding </a:t>
            </a:r>
            <a:r>
              <a:rPr lang="en-GB" dirty="0" smtClean="0"/>
              <a:t>of symmetry</a:t>
            </a:r>
            <a:r>
              <a:rPr lang="en-GB" dirty="0"/>
              <a:t>, both inside and outside of shapes, and </a:t>
            </a:r>
            <a:r>
              <a:rPr lang="en-GB" dirty="0" smtClean="0"/>
              <a:t>will complete </a:t>
            </a:r>
            <a:r>
              <a:rPr lang="en-GB" dirty="0"/>
              <a:t>symmetrical shapes and patterns.</a:t>
            </a:r>
          </a:p>
        </p:txBody>
      </p:sp>
    </p:spTree>
    <p:extLst>
      <p:ext uri="{BB962C8B-B14F-4D97-AF65-F5344CB8AC3E}">
        <p14:creationId xmlns:p14="http://schemas.microsoft.com/office/powerpoint/2010/main" val="130390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6635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</a:t>
            </a:r>
            <a:r>
              <a:rPr lang="en-GB" dirty="0" smtClean="0"/>
              <a:t>day 22.06.20 </a:t>
            </a:r>
            <a:r>
              <a:rPr lang="en-GB" dirty="0" smtClean="0"/>
              <a:t>Overview lesson </a:t>
            </a:r>
            <a:r>
              <a:rPr lang="en-GB" dirty="0" smtClean="0"/>
              <a:t>8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08" y="1340768"/>
            <a:ext cx="8878539" cy="535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1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Mon</a:t>
            </a:r>
            <a:r>
              <a:rPr lang="en-GB" dirty="0" smtClean="0"/>
              <a:t>day </a:t>
            </a:r>
            <a:r>
              <a:rPr lang="en-GB" dirty="0" smtClean="0"/>
              <a:t>– 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114 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" y="1109602"/>
            <a:ext cx="8734425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61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6635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</a:t>
            </a:r>
            <a:r>
              <a:rPr lang="en-GB" dirty="0" smtClean="0"/>
              <a:t>23</a:t>
            </a:r>
            <a:r>
              <a:rPr lang="en-GB" dirty="0" smtClean="0"/>
              <a:t>.06.20 </a:t>
            </a:r>
            <a:r>
              <a:rPr lang="en-GB" dirty="0" smtClean="0"/>
              <a:t>Overview lesson </a:t>
            </a:r>
            <a:r>
              <a:rPr lang="en-GB" dirty="0" smtClean="0"/>
              <a:t>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7" y="1233703"/>
            <a:ext cx="8888065" cy="561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Tuesday – 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117 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41" y="1246992"/>
            <a:ext cx="8726118" cy="561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6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</a:t>
            </a:r>
            <a:r>
              <a:rPr lang="en-GB" dirty="0" smtClean="0"/>
              <a:t>24</a:t>
            </a:r>
            <a:r>
              <a:rPr lang="en-GB" dirty="0" smtClean="0"/>
              <a:t>.06.20 </a:t>
            </a:r>
            <a:r>
              <a:rPr lang="en-GB" dirty="0" smtClean="0"/>
              <a:t>Overview </a:t>
            </a:r>
            <a:r>
              <a:rPr lang="en-GB" dirty="0" smtClean="0"/>
              <a:t>L10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72" y="1124744"/>
            <a:ext cx="8811855" cy="545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7060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talk together then page </a:t>
            </a:r>
            <a:r>
              <a:rPr lang="en-GB" dirty="0" smtClean="0"/>
              <a:t>120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34" y="1199360"/>
            <a:ext cx="8783276" cy="565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Thursday </a:t>
            </a:r>
            <a:r>
              <a:rPr lang="en-GB" dirty="0" smtClean="0"/>
              <a:t>25.06.20 – applying maths 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28800"/>
            <a:ext cx="4906888" cy="489654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Can you apply your learning to the world around you?   Choose from these activities: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Take photographs of symmetrical objects or patterns in your garden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Draw/paint/chalk a symmetrical pattern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Cut of items with symmetry from a magazine and make a collage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Bake biscuits and add a symmetrical pattern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Look at European flags – how many have a line of symmetry?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else can you do to discover more about symmetry?  </a:t>
            </a:r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940152" y="1417638"/>
            <a:ext cx="2417109" cy="17658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573016"/>
            <a:ext cx="2352675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4164" y="5008448"/>
            <a:ext cx="1457325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185" y="5097016"/>
            <a:ext cx="17145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8787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prstClr val="black"/>
                </a:solidFill>
              </a:rPr>
              <a:t>Friday </a:t>
            </a:r>
            <a:r>
              <a:rPr lang="en-GB" sz="4000" dirty="0" smtClean="0">
                <a:solidFill>
                  <a:prstClr val="black"/>
                </a:solidFill>
              </a:rPr>
              <a:t>26</a:t>
            </a:r>
            <a:r>
              <a:rPr lang="en-GB" sz="4000" dirty="0" smtClean="0">
                <a:solidFill>
                  <a:prstClr val="black"/>
                </a:solidFill>
              </a:rPr>
              <a:t>.06.20 check-up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629" y="1052736"/>
            <a:ext cx="8867775" cy="558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4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305</Words>
  <Application>Microsoft Office PowerPoint</Application>
  <PresentationFormat>On-screen Show (4:3)</PresentationFormat>
  <Paragraphs>30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Parents notes – symmetry extra activities and videos</vt:lpstr>
      <vt:lpstr>Parents notes  - geometry</vt:lpstr>
      <vt:lpstr>Monday 22.06.20 Overview lesson 8</vt:lpstr>
      <vt:lpstr>Monday – talk together then pg 114  </vt:lpstr>
      <vt:lpstr>Tuesday 23.06.20 Overview lesson 9</vt:lpstr>
      <vt:lpstr>Tuesday – talk together then pg 117  </vt:lpstr>
      <vt:lpstr>Wednesday 24.06.20 Overview L10</vt:lpstr>
      <vt:lpstr>Wednesday talk together then page 120</vt:lpstr>
      <vt:lpstr>Thursday 25.06.20 – applying maths  </vt:lpstr>
      <vt:lpstr>Friday 26.06.20 check-up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</dc:title>
  <dc:creator>Mark Dodds</dc:creator>
  <cp:lastModifiedBy>Sarah Dodds</cp:lastModifiedBy>
  <cp:revision>24</cp:revision>
  <dcterms:created xsi:type="dcterms:W3CDTF">2020-05-12T08:32:08Z</dcterms:created>
  <dcterms:modified xsi:type="dcterms:W3CDTF">2020-06-16T11:27:26Z</dcterms:modified>
</cp:coreProperties>
</file>