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6035"/>
  </p:normalViewPr>
  <p:slideViewPr>
    <p:cSldViewPr snapToGrid="0" snapToObjects="1">
      <p:cViewPr varScale="1">
        <p:scale>
          <a:sx n="90" d="100"/>
          <a:sy n="90" d="100"/>
        </p:scale>
        <p:origin x="232" y="8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38E47-8E6F-784D-AAA4-D32BC1E060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B2F329-E172-D942-989B-93EF3FFAE8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BEBE50-C421-854F-9488-8EFE22065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C8290-E17B-1842-9782-868DA636B49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5DB826-1DF0-0747-BBA9-B5755E236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5FD155-A9F3-154E-BED2-7D95F38AD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6A4E4-1EB9-9542-A9C8-7B94B293F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136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151E9-AB44-D943-9AC3-1A5DD53F3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6B46D2-C872-B347-ACB7-7CBEB7B643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3959BB-ED53-EC42-9FDF-8AD117E2E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C8290-E17B-1842-9782-868DA636B49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9BB568-0ED4-AE43-A4D7-D23DCE6E9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ED8C7C-6CCF-0449-AA3C-B2A017AB3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6A4E4-1EB9-9542-A9C8-7B94B293F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334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72D26-9B19-2D4F-8CAF-0E56A84A9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CF9B49-8683-2247-A018-9725FDB9C0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017C69-B291-6940-ACD4-C03816897F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C8290-E17B-1842-9782-868DA636B49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D9B8FA-EE9C-6E4E-A463-9D8A41B2A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8A4E3E-1E8D-BC49-8FDD-03C36F2CE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6A4E4-1EB9-9542-A9C8-7B94B293F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881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1E62C0-4BD2-9A4A-88FF-870266986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43CED2-C619-D14B-9E88-1FAA5AA190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C2AFD4-A06B-CD40-9199-7527FFC292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EE8227-FCAE-7246-B309-F167CE773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C8290-E17B-1842-9782-868DA636B49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7E2798-7B5C-D84F-A020-0176DBE6F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ACD489-8928-6749-B1D6-1E664ABA6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6A4E4-1EB9-9542-A9C8-7B94B293F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858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27067-9119-9D46-8B01-486196EDD4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33CA96-EAC1-0243-9BBE-977761B4F3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61B2DF-1AF9-E440-AE99-952CC21BB6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ABFAA8-34E2-0343-B18A-C38CDBBB1D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8A6A4B-70B7-1A42-B4B1-763BB8867E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3DAA64-D6ED-9245-AC4D-F358B15A3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C8290-E17B-1842-9782-868DA636B49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A07A82-0861-434B-AB66-ED30CB92E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B31D3CE-BB32-E74A-B70A-F4F481A48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6A4E4-1EB9-9542-A9C8-7B94B293F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119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632C26-32D4-A040-B4F1-EA2CF5366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3D4925-13B9-1F4A-B299-99CA23FF6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C8290-E17B-1842-9782-868DA636B49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490BBE-46FC-604B-90B5-0900D9C66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6FC577-6A02-6C44-896F-4D8AD8D51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6A4E4-1EB9-9542-A9C8-7B94B293F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162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5714E4F-EDEA-3447-AAB7-F4F2E692B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C8290-E17B-1842-9782-868DA636B49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C610EF-FDC0-B643-9F15-B08790AD9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BFAF92-AE11-594E-B9CC-DAA4EDBC9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6A4E4-1EB9-9542-A9C8-7B94B293F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466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4AB29A-DD91-D84E-A926-E2BB1D74CB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51AD9-BB55-4E4E-A67A-A096C1AC55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F9CDF2-DBFB-0F47-9783-CC27460E86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23DD7D-9B28-6D44-ACDB-265E13BB7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C8290-E17B-1842-9782-868DA636B49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CD931B-D199-F443-ACD0-DD7DE9665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CB5092-44BD-2945-A250-D333F374E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6A4E4-1EB9-9542-A9C8-7B94B293F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359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B70F8-1F84-FE4E-B511-0A9981FA71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0E0589-EF4F-F441-B38F-4035AF4281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2F0AEE-C013-7E40-BB36-BD6602E7C4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34950F-85F1-0A45-AB67-50F18BA38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C8290-E17B-1842-9782-868DA636B49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D791D4-1EF6-3046-A983-F5F8FD4934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FEFB45-482B-5F46-B855-DE5FDD88C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6A4E4-1EB9-9542-A9C8-7B94B293F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816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8A8A1-223E-C441-8934-DA3241C483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6D26D5-A940-F347-8FAB-CF1CE1F325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0F3630-C2E3-5944-B090-7E3366595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C8290-E17B-1842-9782-868DA636B49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F5A9CA-3874-6C4D-986D-61839C117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471C2C-F05F-CC4A-902F-69FF00D4F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6A4E4-1EB9-9542-A9C8-7B94B293F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718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F4137F-2523-4447-81CC-D3BE6A53EE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11183E-E891-FF4E-8801-F6B3E7681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B07106-B765-714E-8034-3C98881AF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C8290-E17B-1842-9782-868DA636B49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ECC7DA-3869-C14F-BDDD-B6933B53B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752369-E69C-1145-A887-ADC0F664F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6A4E4-1EB9-9542-A9C8-7B94B293F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859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24BBC5-83FF-4640-B019-49027A352B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894500-85D2-9544-A91A-04AE739724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28B63D-7C94-6547-9F25-138F945065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1C8290-E17B-1842-9782-868DA636B490}" type="datetimeFigureOut">
              <a:rPr lang="en-US" smtClean="0"/>
              <a:t>5/10/20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B29C68-F356-5A42-9C76-7232D61B8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2D279E-5358-444B-854A-B6D58FCF57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86A4E4-1EB9-9542-A9C8-7B94B293F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614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14AE167-0FB8-6740-8CAE-1E2F78FD74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326" y="0"/>
            <a:ext cx="10883348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FABB969-883E-644E-856C-E2DBDD0F9806}"/>
              </a:ext>
            </a:extLst>
          </p:cNvPr>
          <p:cNvSpPr txBox="1"/>
          <p:nvPr/>
        </p:nvSpPr>
        <p:spPr>
          <a:xfrm>
            <a:off x="2928257" y="283029"/>
            <a:ext cx="2638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11.5.20 Share these pages</a:t>
            </a:r>
          </a:p>
        </p:txBody>
      </p:sp>
    </p:spTree>
    <p:extLst>
      <p:ext uri="{BB962C8B-B14F-4D97-AF65-F5344CB8AC3E}">
        <p14:creationId xmlns:p14="http://schemas.microsoft.com/office/powerpoint/2010/main" val="21274596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E9EA99-2589-C641-8C46-E8298B73A2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562" y="0"/>
            <a:ext cx="110588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41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B91FEF-5978-7140-A8D7-4BFF966D72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691" y="0"/>
            <a:ext cx="10792617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A10BD5C-F32C-D440-94CA-777D0C89EE60}"/>
              </a:ext>
            </a:extLst>
          </p:cNvPr>
          <p:cNvSpPr txBox="1"/>
          <p:nvPr/>
        </p:nvSpPr>
        <p:spPr>
          <a:xfrm>
            <a:off x="7986032" y="5883729"/>
            <a:ext cx="3106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Now complete Unit 13 lesson 1</a:t>
            </a:r>
          </a:p>
        </p:txBody>
      </p:sp>
    </p:spTree>
    <p:extLst>
      <p:ext uri="{BB962C8B-B14F-4D97-AF65-F5344CB8AC3E}">
        <p14:creationId xmlns:p14="http://schemas.microsoft.com/office/powerpoint/2010/main" val="28061610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B9F0EA-1138-E544-99D0-3BA6A59F2B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192" y="0"/>
            <a:ext cx="10767615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37D2E91-A689-954E-8A05-61D1905A14CC}"/>
              </a:ext>
            </a:extLst>
          </p:cNvPr>
          <p:cNvSpPr txBox="1"/>
          <p:nvPr/>
        </p:nvSpPr>
        <p:spPr>
          <a:xfrm>
            <a:off x="2928257" y="283029"/>
            <a:ext cx="2638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12.5.20 Share these pages</a:t>
            </a:r>
          </a:p>
        </p:txBody>
      </p:sp>
    </p:spTree>
    <p:extLst>
      <p:ext uri="{BB962C8B-B14F-4D97-AF65-F5344CB8AC3E}">
        <p14:creationId xmlns:p14="http://schemas.microsoft.com/office/powerpoint/2010/main" val="31269949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BDA118-312B-BA40-BF6B-282F956367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377" y="0"/>
            <a:ext cx="110552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096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5764B56-3091-E143-8BFF-22965DF85F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985" y="0"/>
            <a:ext cx="1087403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827727-DD32-F74F-AF84-CBB5F52FEE4F}"/>
              </a:ext>
            </a:extLst>
          </p:cNvPr>
          <p:cNvSpPr txBox="1"/>
          <p:nvPr/>
        </p:nvSpPr>
        <p:spPr>
          <a:xfrm>
            <a:off x="6357257" y="5826579"/>
            <a:ext cx="3106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Now complete Unit 13 lesson 2</a:t>
            </a:r>
          </a:p>
        </p:txBody>
      </p:sp>
    </p:spTree>
    <p:extLst>
      <p:ext uri="{BB962C8B-B14F-4D97-AF65-F5344CB8AC3E}">
        <p14:creationId xmlns:p14="http://schemas.microsoft.com/office/powerpoint/2010/main" val="22293809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84E660-34C0-E341-BB7A-E74544A2A6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123" y="261257"/>
            <a:ext cx="10871754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0643833-C3FD-8541-9A56-C2116FA7B644}"/>
              </a:ext>
            </a:extLst>
          </p:cNvPr>
          <p:cNvSpPr txBox="1"/>
          <p:nvPr/>
        </p:nvSpPr>
        <p:spPr>
          <a:xfrm>
            <a:off x="2928257" y="283029"/>
            <a:ext cx="2638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13.5.20 Share these pages</a:t>
            </a:r>
          </a:p>
        </p:txBody>
      </p:sp>
    </p:spTree>
    <p:extLst>
      <p:ext uri="{BB962C8B-B14F-4D97-AF65-F5344CB8AC3E}">
        <p14:creationId xmlns:p14="http://schemas.microsoft.com/office/powerpoint/2010/main" val="27858738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7160BD-204B-D542-A1DF-AC01F3E660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372" y="0"/>
            <a:ext cx="109392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3644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86C6DA7-BFCE-EA4D-ACB6-FCB2870EE8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492" y="0"/>
            <a:ext cx="10711016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C4ACA3A-2E93-4B4A-854E-3B7F64A99D2B}"/>
              </a:ext>
            </a:extLst>
          </p:cNvPr>
          <p:cNvSpPr txBox="1"/>
          <p:nvPr/>
        </p:nvSpPr>
        <p:spPr>
          <a:xfrm>
            <a:off x="5857195" y="6355216"/>
            <a:ext cx="3106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Now complete Unit 13 lesson 3</a:t>
            </a:r>
          </a:p>
        </p:txBody>
      </p:sp>
    </p:spTree>
    <p:extLst>
      <p:ext uri="{BB962C8B-B14F-4D97-AF65-F5344CB8AC3E}">
        <p14:creationId xmlns:p14="http://schemas.microsoft.com/office/powerpoint/2010/main" val="34306651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8F23CC-AFF7-4F4C-81C9-14D18B2FBF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488" y="261258"/>
            <a:ext cx="10943023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EE04438-FD25-264C-B828-55ECDB096D10}"/>
              </a:ext>
            </a:extLst>
          </p:cNvPr>
          <p:cNvSpPr txBox="1"/>
          <p:nvPr/>
        </p:nvSpPr>
        <p:spPr>
          <a:xfrm>
            <a:off x="2928257" y="283029"/>
            <a:ext cx="2638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14.5.20 Share these pages</a:t>
            </a:r>
          </a:p>
        </p:txBody>
      </p:sp>
    </p:spTree>
    <p:extLst>
      <p:ext uri="{BB962C8B-B14F-4D97-AF65-F5344CB8AC3E}">
        <p14:creationId xmlns:p14="http://schemas.microsoft.com/office/powerpoint/2010/main" val="1794406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3021D92-C259-E444-AF8E-80F3431C1C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077" y="0"/>
            <a:ext cx="115018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3582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B73485-74A5-E54B-9FDC-264CFA2821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458" y="0"/>
            <a:ext cx="10723084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9F2A52-123C-9145-8CED-4F66A6EFAA1F}"/>
              </a:ext>
            </a:extLst>
          </p:cNvPr>
          <p:cNvSpPr txBox="1"/>
          <p:nvPr/>
        </p:nvSpPr>
        <p:spPr>
          <a:xfrm>
            <a:off x="5685744" y="6488668"/>
            <a:ext cx="3106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Now complete Unit 13 lesson 4</a:t>
            </a:r>
          </a:p>
        </p:txBody>
      </p:sp>
    </p:spTree>
    <p:extLst>
      <p:ext uri="{BB962C8B-B14F-4D97-AF65-F5344CB8AC3E}">
        <p14:creationId xmlns:p14="http://schemas.microsoft.com/office/powerpoint/2010/main" val="25112765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9ABD106-5A06-EF4A-9FBB-8595A2C94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794" y="0"/>
            <a:ext cx="10812411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FCD375-E518-1240-BB50-79378909CA76}"/>
              </a:ext>
            </a:extLst>
          </p:cNvPr>
          <p:cNvSpPr txBox="1"/>
          <p:nvPr/>
        </p:nvSpPr>
        <p:spPr>
          <a:xfrm>
            <a:off x="2928257" y="283029"/>
            <a:ext cx="2638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15.5.20 Share these pages</a:t>
            </a:r>
          </a:p>
        </p:txBody>
      </p:sp>
    </p:spTree>
    <p:extLst>
      <p:ext uri="{BB962C8B-B14F-4D97-AF65-F5344CB8AC3E}">
        <p14:creationId xmlns:p14="http://schemas.microsoft.com/office/powerpoint/2010/main" val="6136488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823095-FB50-6046-A16C-6D76C1C2C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769" y="0"/>
            <a:ext cx="109264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6343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A81980D-4693-B045-8B68-D6AC4BB3F4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560" y="0"/>
            <a:ext cx="10654879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003AC84-0141-6E47-8457-F4C65523A2D7}"/>
              </a:ext>
            </a:extLst>
          </p:cNvPr>
          <p:cNvSpPr txBox="1"/>
          <p:nvPr/>
        </p:nvSpPr>
        <p:spPr>
          <a:xfrm>
            <a:off x="5828620" y="6312354"/>
            <a:ext cx="3106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Now complete Unit 13 </a:t>
            </a:r>
            <a:r>
              <a:rPr lang="en-US"/>
              <a:t>lesson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0824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50</Words>
  <Application>Microsoft Macintosh PowerPoint</Application>
  <PresentationFormat>Widescreen</PresentationFormat>
  <Paragraphs>10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Mim Metcalfe</dc:creator>
  <cp:lastModifiedBy>Mim Metcalfe</cp:lastModifiedBy>
  <cp:revision>1</cp:revision>
  <dcterms:created xsi:type="dcterms:W3CDTF">2020-05-10T13:29:11Z</dcterms:created>
  <dcterms:modified xsi:type="dcterms:W3CDTF">2020-05-10T13:34:55Z</dcterms:modified>
</cp:coreProperties>
</file>