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3" r:id="rId2"/>
    <p:sldId id="274" r:id="rId3"/>
    <p:sldId id="256" r:id="rId4"/>
    <p:sldId id="261" r:id="rId5"/>
    <p:sldId id="262" r:id="rId6"/>
    <p:sldId id="263" r:id="rId7"/>
    <p:sldId id="266" r:id="rId8"/>
    <p:sldId id="267" r:id="rId9"/>
    <p:sldId id="264" r:id="rId10"/>
    <p:sldId id="270" r:id="rId11"/>
    <p:sldId id="271" r:id="rId12"/>
    <p:sldId id="272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82"/>
  </p:normalViewPr>
  <p:slideViewPr>
    <p:cSldViewPr>
      <p:cViewPr varScale="1">
        <p:scale>
          <a:sx n="111" d="100"/>
          <a:sy n="111" d="100"/>
        </p:scale>
        <p:origin x="1680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79A2B2-8062-4C4D-8123-322568F4C8F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D4D828-4AC4-482C-ADEE-C16072F829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7156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D4D828-4AC4-482C-ADEE-C16072F82911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1137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5/3/20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5/3/20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5/3/20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5/3/20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5/3/20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5/3/20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5/3/20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5/3/20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5/3/20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5/3/20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5/3/20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5E9874-F68C-4B60-9934-83567330127C}" type="datetimeFigureOut">
              <a:rPr lang="en-US" smtClean="0"/>
              <a:t>5/3/20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Unit 11 – Time – Parent Notes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412776"/>
            <a:ext cx="8579296" cy="4713387"/>
          </a:xfrm>
        </p:spPr>
        <p:txBody>
          <a:bodyPr>
            <a:noAutofit/>
          </a:bodyPr>
          <a:lstStyle/>
          <a:p>
            <a:r>
              <a:rPr lang="en-GB" sz="1800" dirty="0">
                <a:latin typeface="+mj-lt"/>
              </a:rPr>
              <a:t>There are 11 lessons and 1 assessment lesson for this unit. (12 days)</a:t>
            </a:r>
          </a:p>
          <a:p>
            <a:r>
              <a:rPr lang="en-GB" sz="1800" dirty="0">
                <a:latin typeface="+mj-lt"/>
              </a:rPr>
              <a:t>This week we have four lessons as Friday in a Bank Holiday</a:t>
            </a:r>
          </a:p>
          <a:p>
            <a:r>
              <a:rPr lang="en-GB" sz="1800" dirty="0">
                <a:latin typeface="+mj-lt"/>
              </a:rPr>
              <a:t>Time is always a difficult concept to teach as we suddenly go from counting in 10’s and multiples of 10 for place value to counting in 5’s and 12’s.  </a:t>
            </a:r>
          </a:p>
          <a:p>
            <a:r>
              <a:rPr lang="en-GB" sz="1800" dirty="0">
                <a:latin typeface="+mj-lt"/>
              </a:rPr>
              <a:t>Patience and overlearning is key when learning to tell the time.</a:t>
            </a:r>
          </a:p>
          <a:p>
            <a:r>
              <a:rPr lang="en-GB" sz="1800" dirty="0">
                <a:latin typeface="+mj-lt"/>
              </a:rPr>
              <a:t>Children will begin by recapping their understanding of time from Year 2. They will develop a deeper understanding of the length of a year, a month, a day, an hour, a minute and a second, and will use this to solve problems involving reading and measuring time.</a:t>
            </a:r>
          </a:p>
          <a:p>
            <a:r>
              <a:rPr lang="en-GB" sz="1800" dirty="0">
                <a:latin typeface="+mj-lt"/>
              </a:rPr>
              <a:t>They should already know the number of minutes in an hour, and start to be able to read and write time on a clock to five minutes, know the days of the week and months of the year in order – worth checking and helping fill the gaps if you can.   </a:t>
            </a:r>
          </a:p>
          <a:p>
            <a:r>
              <a:rPr lang="en-GB" sz="1800" b="1" dirty="0">
                <a:latin typeface="+mj-lt"/>
              </a:rPr>
              <a:t>Mastery Expert tip! </a:t>
            </a:r>
            <a:r>
              <a:rPr lang="en-GB" sz="1800" dirty="0">
                <a:latin typeface="+mj-lt"/>
              </a:rPr>
              <a:t>  Look for real-life learning opportunities as the unit progresses. Ask children to write their daily timetable using 12- and 24-hour time, and to ask other family members which they prefer and why. They can then discuss why they think one is more popular than the other.</a:t>
            </a:r>
          </a:p>
        </p:txBody>
      </p:sp>
    </p:spTree>
    <p:extLst>
      <p:ext uri="{BB962C8B-B14F-4D97-AF65-F5344CB8AC3E}">
        <p14:creationId xmlns:p14="http://schemas.microsoft.com/office/powerpoint/2010/main" val="4032742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8" y="1340767"/>
            <a:ext cx="4127946" cy="44868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32656"/>
            <a:ext cx="4400489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608488"/>
            <a:ext cx="3398510" cy="2219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0038" y="332656"/>
            <a:ext cx="3263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Recap your learning so far</a:t>
            </a:r>
          </a:p>
        </p:txBody>
      </p:sp>
    </p:spTree>
    <p:extLst>
      <p:ext uri="{BB962C8B-B14F-4D97-AF65-F5344CB8AC3E}">
        <p14:creationId xmlns:p14="http://schemas.microsoft.com/office/powerpoint/2010/main" val="32512806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Monday 04.05.2020			Year 3 Maths Modelled examples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548680"/>
            <a:ext cx="8585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Discuss these pages with your </a:t>
            </a:r>
            <a:r>
              <a:rPr lang="en-US" dirty="0" err="1"/>
              <a:t>carer</a:t>
            </a:r>
            <a:r>
              <a:rPr lang="en-US" dirty="0"/>
              <a:t> then complete your workbook  for Unit 11 Lesson 1. 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21" y="1124744"/>
            <a:ext cx="8426691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47664" y="6165304"/>
            <a:ext cx="72888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the month is ‘down a dip’ it has less days in it.  Months </a:t>
            </a:r>
            <a:r>
              <a:rPr lang="en-GB" b="1" dirty="0"/>
              <a:t>on</a:t>
            </a:r>
            <a:r>
              <a:rPr lang="en-GB" dirty="0"/>
              <a:t> the knuckles always have </a:t>
            </a:r>
            <a:r>
              <a:rPr lang="en-GB" b="1" dirty="0"/>
              <a:t>31</a:t>
            </a:r>
            <a:r>
              <a:rPr lang="en-GB" dirty="0"/>
              <a:t> days – amazing how the world works isn’t it Chaffinch!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2008" y="0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Monday 4 May  2020 -  now it’s your turn for lesson 1 page 35 please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3" y="764704"/>
            <a:ext cx="8815525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Tuesday 05.05.2020	   lesson 2   	Year 3 Maths Modelled examples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27" y="980728"/>
            <a:ext cx="8834767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Discuss these with your carers and then complete Lesson 2 page 38 onwards</a:t>
            </a:r>
            <a:endParaRPr lang="en-US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48680"/>
            <a:ext cx="8920520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8972" y="188640"/>
            <a:ext cx="8593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Wednesday 6 May 2020 – modelled examples lesson 3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72" y="692696"/>
            <a:ext cx="8730382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20175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00192" y="630932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P41 in your books now …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8876249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14467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260648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Thursday 7 May 2020 – modelled examples 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64704"/>
            <a:ext cx="8535718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385582"/>
          </a:xfrm>
        </p:spPr>
        <p:txBody>
          <a:bodyPr>
            <a:normAutofit/>
          </a:bodyPr>
          <a:lstStyle/>
          <a:p>
            <a:r>
              <a:rPr lang="en-US" sz="1200" dirty="0"/>
              <a:t>When you’ve discussed this page try the questions on lesson 4 – page 44 onwards.</a:t>
            </a:r>
            <a:endParaRPr lang="en-GB" sz="1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64704"/>
            <a:ext cx="8820825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9200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Friday 8</a:t>
            </a:r>
            <a:r>
              <a:rPr lang="en-US" sz="2400" baseline="30000" dirty="0"/>
              <a:t>th</a:t>
            </a:r>
            <a:r>
              <a:rPr lang="en-US" sz="2400" dirty="0"/>
              <a:t> May </a:t>
            </a:r>
            <a:r>
              <a:rPr lang="en-GB" sz="2400" dirty="0"/>
              <a:t>2020 – Bank Holiday </a:t>
            </a:r>
            <a:br>
              <a:rPr lang="en-GB" sz="2400" dirty="0"/>
            </a:b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 can still practice your x tables if you’d like some maths to do </a:t>
            </a:r>
          </a:p>
          <a:p>
            <a:r>
              <a:rPr lang="en-GB" dirty="0"/>
              <a:t>Or practice telling the time in five minute intervals – it’s a tricky idea to master but resilience helps.  Start with half past and quarter to and past then try the 5 minute intervals.   </a:t>
            </a:r>
          </a:p>
        </p:txBody>
      </p:sp>
    </p:spTree>
    <p:extLst>
      <p:ext uri="{BB962C8B-B14F-4D97-AF65-F5344CB8AC3E}">
        <p14:creationId xmlns:p14="http://schemas.microsoft.com/office/powerpoint/2010/main" val="17315007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48572"/>
            <a:ext cx="8892480" cy="1840260"/>
          </a:xfrm>
        </p:spPr>
        <p:txBody>
          <a:bodyPr>
            <a:normAutofit/>
          </a:bodyPr>
          <a:lstStyle/>
          <a:p>
            <a:r>
              <a:rPr lang="en-US" sz="2000" dirty="0"/>
              <a:t>Please look over your work and check that you understand each lesson – the answers are on class page.  Have your done your corrections?  </a:t>
            </a:r>
            <a:br>
              <a:rPr lang="en-US" sz="2000" dirty="0"/>
            </a:br>
            <a:r>
              <a:rPr lang="en-US" sz="2000" dirty="0"/>
              <a:t>Well done.  Have a great weekend. x</a:t>
            </a:r>
            <a:endParaRPr lang="en-GB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288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</TotalTime>
  <Words>477</Words>
  <Application>Microsoft Macintosh PowerPoint</Application>
  <PresentationFormat>On-screen Show (4:3)</PresentationFormat>
  <Paragraphs>24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Unit 11 – Time – Parent Notes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When you’ve discussed this page try the questions on lesson 4 – page 44 onwards.</vt:lpstr>
      <vt:lpstr>Friday 8th May 2020 – Bank Holiday  </vt:lpstr>
      <vt:lpstr>Please look over your work and check that you understand each lesson – the answers are on class page.  Have your done your corrections?   Well done.  Have a great weekend. x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Andrea Wirth</dc:creator>
  <cp:lastModifiedBy>Mim Metcalfe</cp:lastModifiedBy>
  <cp:revision>25</cp:revision>
  <dcterms:created xsi:type="dcterms:W3CDTF">2020-03-22T19:02:18Z</dcterms:created>
  <dcterms:modified xsi:type="dcterms:W3CDTF">2020-05-03T13:39:29Z</dcterms:modified>
</cp:coreProperties>
</file>