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7" r:id="rId2"/>
    <p:sldId id="268" r:id="rId3"/>
    <p:sldId id="269" r:id="rId4"/>
    <p:sldId id="270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3"/>
    <p:restoredTop sz="94651"/>
  </p:normalViewPr>
  <p:slideViewPr>
    <p:cSldViewPr snapToGrid="0" snapToObjects="1">
      <p:cViewPr varScale="1">
        <p:scale>
          <a:sx n="90" d="100"/>
          <a:sy n="90" d="100"/>
        </p:scale>
        <p:origin x="232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D1325-CEBB-3D44-A385-7680069C4D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73748E-5831-564D-A971-6600620445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8F205A-5ED8-124E-8836-748686047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4948E-6FC8-0946-9552-181075F10A82}" type="datetimeFigureOut">
              <a:rPr lang="en-US" smtClean="0"/>
              <a:t>5/29/20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90C3D7-B2D2-7643-9E62-AA09F5F12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A5054A-94C2-C14D-9E1C-3CBBACE05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C5F18-8FF1-7B41-964C-410F39D082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561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5CAF3-9A95-E84F-9C73-2011CB8C5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0F8458-DD60-9C4B-BC9D-C26BDD8C0B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DDC57-7779-D340-B584-C93E303D0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4948E-6FC8-0946-9552-181075F10A82}" type="datetimeFigureOut">
              <a:rPr lang="en-US" smtClean="0"/>
              <a:t>5/29/20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61D7D-0E3B-554E-9A4C-EC8D0CFBB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403F32-B351-7246-AE6C-5A9F59745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C5F18-8FF1-7B41-964C-410F39D082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344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56141-6108-D44F-9252-3FB970D2E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CDBA02-BCC8-934E-8E69-DECD9CB886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16960C-F082-9241-90A0-5A359B8C3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4948E-6FC8-0946-9552-181075F10A82}" type="datetimeFigureOut">
              <a:rPr lang="en-US" smtClean="0"/>
              <a:t>5/29/20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2EED3B-FAF4-DD49-8536-D6CB2A131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A7BBEA-4849-B343-A43E-387931A3E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C5F18-8FF1-7B41-964C-410F39D082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333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7365F-F73F-E246-B02D-FC2F9FEEE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2C05F-A234-5847-A605-9A28C0701F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55F54F-9FF5-EF45-9001-6AEC8094EB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948E7B-59F4-604A-9DFA-366D492BB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4948E-6FC8-0946-9552-181075F10A82}" type="datetimeFigureOut">
              <a:rPr lang="en-US" smtClean="0"/>
              <a:t>5/29/20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1FA618-ECE4-A342-BEDD-04C5BE36E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97EE3D-0CA5-8440-BD5F-BA8F75243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C5F18-8FF1-7B41-964C-410F39D082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489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7D27C-7CE3-A543-AB69-E3832F7A3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DCA160-289D-2F4D-839E-AE068D0931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74576D-44E8-D342-A3EC-BB502CF2C4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ADF3A-7C40-5D45-B76C-8968AF4A27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D999BD-6119-A64B-B950-2C3DED0AE7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2EAFC6-AFBE-F146-A79B-2757DF46E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4948E-6FC8-0946-9552-181075F10A82}" type="datetimeFigureOut">
              <a:rPr lang="en-US" smtClean="0"/>
              <a:t>5/29/20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DD7C36-F138-6940-8E18-8EA99DBF1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D492C6-25A5-5049-936A-F20434B7B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C5F18-8FF1-7B41-964C-410F39D082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481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B577-F882-BF4B-9C4F-723EC0B92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11B9DC-2813-A344-AED7-4BB02A31A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4948E-6FC8-0946-9552-181075F10A82}" type="datetimeFigureOut">
              <a:rPr lang="en-US" smtClean="0"/>
              <a:t>5/29/20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04B05E-FE60-9349-A703-1A2017D7A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78FBEC-56C9-3648-8D8A-96CDF060D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C5F18-8FF1-7B41-964C-410F39D082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505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76438E-FE3C-A243-8738-1FA113823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4948E-6FC8-0946-9552-181075F10A82}" type="datetimeFigureOut">
              <a:rPr lang="en-US" smtClean="0"/>
              <a:t>5/29/20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413351-5FC9-FE4D-A23F-CB94606EF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85F5E7-80CD-184D-946B-8A0E68488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C5F18-8FF1-7B41-964C-410F39D082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464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546EB-5C6C-D441-ADA3-1C60199BB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4639A0-710D-1245-BBFB-D3EE4E7E1E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E7ADE-C64F-5B46-AB92-F88FEB14B5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32FF9F-98FC-9A43-86F2-E8E13095B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4948E-6FC8-0946-9552-181075F10A82}" type="datetimeFigureOut">
              <a:rPr lang="en-US" smtClean="0"/>
              <a:t>5/29/20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675E9D-A5EF-A341-87B9-B033271EA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341AA-EFA8-D040-A504-2BD808870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C5F18-8FF1-7B41-964C-410F39D082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462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0A075-88DB-134E-81AC-8F0D8A5EB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B3E9EF-2D3C-3B45-A1E5-E1F1558C39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4AE18D-0930-4C46-A882-C91AB29C18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D042F1-7FE8-D04F-8B20-8514546D8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4948E-6FC8-0946-9552-181075F10A82}" type="datetimeFigureOut">
              <a:rPr lang="en-US" smtClean="0"/>
              <a:t>5/29/20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B61CC9-5F97-B141-9A0C-EE963F840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3F2FE3-74FB-FC4C-BBFE-C7FEECFF8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C5F18-8FF1-7B41-964C-410F39D082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934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58283-E8D4-084B-A908-163DF8AEE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1BFC92-70B6-A54A-9199-EC7D357A32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3BAD5-134B-D44B-9C0F-A9964C930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4948E-6FC8-0946-9552-181075F10A82}" type="datetimeFigureOut">
              <a:rPr lang="en-US" smtClean="0"/>
              <a:t>5/29/20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B6EF44-82E2-8B49-959A-9F351E0E0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0B2DC-C7AE-0549-8B45-331C220B3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C5F18-8FF1-7B41-964C-410F39D082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913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552F26-65DF-D04E-A0D6-219C730AEB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EA1C7B-204E-9B41-9D93-E8846200B3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7DF363-369D-E44A-BD16-3B3570655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4948E-6FC8-0946-9552-181075F10A82}" type="datetimeFigureOut">
              <a:rPr lang="en-US" smtClean="0"/>
              <a:t>5/29/20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FC1A79-3309-D843-9CE8-F56227E71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403B5-A38D-EC45-88C5-9BA554831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C5F18-8FF1-7B41-964C-410F39D082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479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AA7DA7-6455-454F-9424-D9D11D400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22C228-1973-6B4E-B027-9EE6BCEC4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227C59-0815-8844-BB27-5F469C5B54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14948E-6FC8-0946-9552-181075F10A82}" type="datetimeFigureOut">
              <a:rPr lang="en-US" smtClean="0"/>
              <a:t>5/29/20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BC0D34-A48F-D74C-AD6F-ED351F0CDC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D01247-43F7-9F48-9C97-5438651E3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C5F18-8FF1-7B41-964C-410F39D082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809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ABACE8-0FC7-2747-8051-540C3250BC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1640" y="0"/>
            <a:ext cx="6108719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84E7B2D-02F8-2846-BAE6-CDF69109339C}"/>
              </a:ext>
            </a:extLst>
          </p:cNvPr>
          <p:cNvSpPr txBox="1"/>
          <p:nvPr/>
        </p:nvSpPr>
        <p:spPr>
          <a:xfrm>
            <a:off x="694481" y="752354"/>
            <a:ext cx="23471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1.6.20 </a:t>
            </a:r>
          </a:p>
          <a:p>
            <a:r>
              <a:rPr lang="en-US" dirty="0"/>
              <a:t>Can you count all the numbers from 1 to 100? Can you see any patterns through the 100 square?</a:t>
            </a:r>
          </a:p>
        </p:txBody>
      </p:sp>
    </p:spTree>
    <p:extLst>
      <p:ext uri="{BB962C8B-B14F-4D97-AF65-F5344CB8AC3E}">
        <p14:creationId xmlns:p14="http://schemas.microsoft.com/office/powerpoint/2010/main" val="4252675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027629-CDF3-754B-85B6-EFB9F8AF1F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1028" y="0"/>
            <a:ext cx="5369943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BE5E3CE-644B-E247-A4FA-43E17E76EF6B}"/>
              </a:ext>
            </a:extLst>
          </p:cNvPr>
          <p:cNvSpPr txBox="1"/>
          <p:nvPr/>
        </p:nvSpPr>
        <p:spPr>
          <a:xfrm>
            <a:off x="497712" y="1018572"/>
            <a:ext cx="30094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Have a go at filling in this blank 100 square. Start at 1. Can you get to 100? Do you need to look at the one on the previous page to help? </a:t>
            </a:r>
          </a:p>
          <a:p>
            <a:endParaRPr lang="en-US" dirty="0"/>
          </a:p>
          <a:p>
            <a:r>
              <a:rPr lang="en-US" dirty="0"/>
              <a:t>Can you write every number correctly? </a:t>
            </a:r>
          </a:p>
        </p:txBody>
      </p:sp>
    </p:spTree>
    <p:extLst>
      <p:ext uri="{BB962C8B-B14F-4D97-AF65-F5344CB8AC3E}">
        <p14:creationId xmlns:p14="http://schemas.microsoft.com/office/powerpoint/2010/main" val="2427567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4AC1EE-FB2D-6D43-964D-1A843FDBB9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1143" y="0"/>
            <a:ext cx="5309713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2B8C49F-7698-C044-8680-29744A94855A}"/>
              </a:ext>
            </a:extLst>
          </p:cNvPr>
          <p:cNvSpPr txBox="1"/>
          <p:nvPr/>
        </p:nvSpPr>
        <p:spPr>
          <a:xfrm>
            <a:off x="601884" y="520861"/>
            <a:ext cx="28681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2.6.20</a:t>
            </a:r>
          </a:p>
          <a:p>
            <a:endParaRPr lang="en-US" dirty="0"/>
          </a:p>
          <a:p>
            <a:r>
              <a:rPr lang="en-US" dirty="0"/>
              <a:t>Use your 100 square to fill in</a:t>
            </a:r>
          </a:p>
          <a:p>
            <a:r>
              <a:rPr lang="en-US" dirty="0"/>
              <a:t>the missing gaps? </a:t>
            </a:r>
          </a:p>
        </p:txBody>
      </p:sp>
    </p:spTree>
    <p:extLst>
      <p:ext uri="{BB962C8B-B14F-4D97-AF65-F5344CB8AC3E}">
        <p14:creationId xmlns:p14="http://schemas.microsoft.com/office/powerpoint/2010/main" val="3678052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E55FD3-8A62-1E4D-8196-51CED98882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5277" y="0"/>
            <a:ext cx="5301445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83643C-A424-124D-A82A-1D53D352B33B}"/>
              </a:ext>
            </a:extLst>
          </p:cNvPr>
          <p:cNvSpPr txBox="1"/>
          <p:nvPr/>
        </p:nvSpPr>
        <p:spPr>
          <a:xfrm>
            <a:off x="625033" y="1041722"/>
            <a:ext cx="2734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Here is a harder challenge, </a:t>
            </a:r>
          </a:p>
          <a:p>
            <a:r>
              <a:rPr lang="en-US" dirty="0"/>
              <a:t>if you fancy it!</a:t>
            </a:r>
          </a:p>
        </p:txBody>
      </p:sp>
    </p:spTree>
    <p:extLst>
      <p:ext uri="{BB962C8B-B14F-4D97-AF65-F5344CB8AC3E}">
        <p14:creationId xmlns:p14="http://schemas.microsoft.com/office/powerpoint/2010/main" val="455729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C27774F-C184-864C-A8E1-9EB1CA3AD6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397" y="0"/>
            <a:ext cx="11149205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6BA4E4B-F45C-F242-8A6E-28E31C37ECCF}"/>
              </a:ext>
            </a:extLst>
          </p:cNvPr>
          <p:cNvSpPr txBox="1"/>
          <p:nvPr/>
        </p:nvSpPr>
        <p:spPr>
          <a:xfrm>
            <a:off x="2803303" y="428626"/>
            <a:ext cx="32926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3.6.20 Have a look at these slides</a:t>
            </a:r>
          </a:p>
        </p:txBody>
      </p:sp>
    </p:spTree>
    <p:extLst>
      <p:ext uri="{BB962C8B-B14F-4D97-AF65-F5344CB8AC3E}">
        <p14:creationId xmlns:p14="http://schemas.microsoft.com/office/powerpoint/2010/main" val="1361490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F74D6B-08DF-9642-88A7-37141CEC96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044" y="0"/>
            <a:ext cx="108459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981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360DCC9-8980-0346-A553-296FB92AB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635" y="0"/>
            <a:ext cx="10480729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180F00C-D5B8-1D4E-84C9-93A67087AE94}"/>
              </a:ext>
            </a:extLst>
          </p:cNvPr>
          <p:cNvSpPr txBox="1"/>
          <p:nvPr/>
        </p:nvSpPr>
        <p:spPr>
          <a:xfrm>
            <a:off x="6095999" y="6343651"/>
            <a:ext cx="31645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16, lesson 1</a:t>
            </a:r>
          </a:p>
        </p:txBody>
      </p:sp>
    </p:spTree>
    <p:extLst>
      <p:ext uri="{BB962C8B-B14F-4D97-AF65-F5344CB8AC3E}">
        <p14:creationId xmlns:p14="http://schemas.microsoft.com/office/powerpoint/2010/main" val="3815581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882084-1A37-2E49-9599-3AD5416B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107" y="0"/>
            <a:ext cx="10789786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4E6933-11FE-3740-8E2E-87DDE38A3E5E}"/>
              </a:ext>
            </a:extLst>
          </p:cNvPr>
          <p:cNvSpPr txBox="1"/>
          <p:nvPr/>
        </p:nvSpPr>
        <p:spPr>
          <a:xfrm>
            <a:off x="2803303" y="428626"/>
            <a:ext cx="32926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4.6.20 Have a look at these slides</a:t>
            </a:r>
          </a:p>
        </p:txBody>
      </p:sp>
    </p:spTree>
    <p:extLst>
      <p:ext uri="{BB962C8B-B14F-4D97-AF65-F5344CB8AC3E}">
        <p14:creationId xmlns:p14="http://schemas.microsoft.com/office/powerpoint/2010/main" val="487576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844EB98-2E20-3E4F-9C29-358380058A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920" y="0"/>
            <a:ext cx="109081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216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90165E-C3C0-6A45-8EE4-692CD3D1E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932" y="0"/>
            <a:ext cx="106461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795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E0E5355-A805-464A-A1BC-2D577B98C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332" y="0"/>
            <a:ext cx="10533336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4E155E-AA13-884E-965E-5A07CD3EAF9F}"/>
              </a:ext>
            </a:extLst>
          </p:cNvPr>
          <p:cNvSpPr txBox="1"/>
          <p:nvPr/>
        </p:nvSpPr>
        <p:spPr>
          <a:xfrm>
            <a:off x="829332" y="6015039"/>
            <a:ext cx="31645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16, lesson 2</a:t>
            </a:r>
          </a:p>
        </p:txBody>
      </p:sp>
    </p:spTree>
    <p:extLst>
      <p:ext uri="{BB962C8B-B14F-4D97-AF65-F5344CB8AC3E}">
        <p14:creationId xmlns:p14="http://schemas.microsoft.com/office/powerpoint/2010/main" val="25237660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1BC109-1731-DA41-94AD-E4A828D16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623" y="0"/>
            <a:ext cx="10730753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67D5F5-53FA-8647-9708-D92F544DA9FE}"/>
              </a:ext>
            </a:extLst>
          </p:cNvPr>
          <p:cNvSpPr txBox="1"/>
          <p:nvPr/>
        </p:nvSpPr>
        <p:spPr>
          <a:xfrm>
            <a:off x="2803303" y="428626"/>
            <a:ext cx="32926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5.6.20 Have a look at these slides</a:t>
            </a:r>
          </a:p>
        </p:txBody>
      </p:sp>
    </p:spTree>
    <p:extLst>
      <p:ext uri="{BB962C8B-B14F-4D97-AF65-F5344CB8AC3E}">
        <p14:creationId xmlns:p14="http://schemas.microsoft.com/office/powerpoint/2010/main" val="38245250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02BD6B-7D91-0A49-8EF4-1E6546AFF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771" y="0"/>
            <a:ext cx="107364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3938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3EC5BC-BE1E-5542-8F64-5318DC4BA5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171" y="0"/>
            <a:ext cx="107056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8474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EB1CD2-82C1-5A45-9CC0-904A9AC013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659" y="0"/>
            <a:ext cx="10262681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DE8AC9-0B57-C64E-BD72-4B644D964795}"/>
              </a:ext>
            </a:extLst>
          </p:cNvPr>
          <p:cNvSpPr txBox="1"/>
          <p:nvPr/>
        </p:nvSpPr>
        <p:spPr>
          <a:xfrm>
            <a:off x="1481136" y="5900738"/>
            <a:ext cx="31645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16, </a:t>
            </a:r>
            <a:r>
              <a:rPr lang="en-US"/>
              <a:t>lesson 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98640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130</Words>
  <Application>Microsoft Macintosh PowerPoint</Application>
  <PresentationFormat>Widescreen</PresentationFormat>
  <Paragraphs>17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Mim Metcalfe</dc:creator>
  <cp:lastModifiedBy>Mim Metcalfe</cp:lastModifiedBy>
  <cp:revision>3</cp:revision>
  <dcterms:created xsi:type="dcterms:W3CDTF">2020-05-28T12:58:18Z</dcterms:created>
  <dcterms:modified xsi:type="dcterms:W3CDTF">2020-05-29T18:15:49Z</dcterms:modified>
</cp:coreProperties>
</file>