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handoutMasterIdLst>
    <p:handoutMasterId r:id="rId9"/>
  </p:handoutMasterIdLst>
  <p:sldIdLst>
    <p:sldId id="264" r:id="rId2"/>
    <p:sldId id="256" r:id="rId3"/>
    <p:sldId id="257" r:id="rId4"/>
    <p:sldId id="259" r:id="rId5"/>
    <p:sldId id="261" r:id="rId6"/>
    <p:sldId id="262" r:id="rId7"/>
    <p:sldId id="263" r:id="rId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5" autoAdjust="0"/>
    <p:restoredTop sz="94660"/>
  </p:normalViewPr>
  <p:slideViewPr>
    <p:cSldViewPr>
      <p:cViewPr varScale="1">
        <p:scale>
          <a:sx n="68" d="100"/>
          <a:sy n="68" d="100"/>
        </p:scale>
        <p:origin x="1488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5952D-F6C6-4A7C-9EB0-625BE23862B0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34EEE9-850D-4E1F-9B2C-CA2966A3C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3905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880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47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21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667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37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998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198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515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145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717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4841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411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83465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017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8079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352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CB5FD-5969-459B-ABDF-878DD30471F4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77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858078D-8C19-482F-B0AB-F33FA3AA2B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FFCD8DDC-F12E-4B0F-A29A-B389E67C40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6563"/>
            <a:ext cx="5868144" cy="3881437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2598958-D1FC-4938-8D71-32EDA5A34F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-13287"/>
            <a:ext cx="4860032" cy="364502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BF202E2-44EF-4C6F-8CF5-DF44FA8AC7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8144" y="3631737"/>
            <a:ext cx="3275856" cy="350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039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692696"/>
            <a:ext cx="5917679" cy="2550877"/>
          </a:xfrm>
        </p:spPr>
        <p:txBody>
          <a:bodyPr/>
          <a:lstStyle/>
          <a:p>
            <a:r>
              <a:rPr lang="en-GB" dirty="0"/>
              <a:t>Welcome to Chaffinch Class</a:t>
            </a:r>
            <a:br>
              <a:rPr lang="en-GB" dirty="0"/>
            </a:br>
            <a:r>
              <a:rPr lang="en-GB" dirty="0"/>
              <a:t>Year 3 and 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311336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Dodds : Monday – Thursday Morning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: Thursday am - all day Friday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Nevitt: Monday, Wednesday –  Friday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Martinez – Tuesday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Coulson and parental volunteers in the afternoons</a:t>
            </a:r>
          </a:p>
          <a:p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Sports coach – Mr O’Reilly ( Wednesday)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763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122912" cy="1252728"/>
          </a:xfrm>
        </p:spPr>
        <p:txBody>
          <a:bodyPr/>
          <a:lstStyle/>
          <a:p>
            <a:r>
              <a:rPr lang="en-GB" dirty="0"/>
              <a:t>Equipment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27584" y="1268760"/>
            <a:ext cx="7408333" cy="377728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PE kit Monday, Wednesday and maybe extra days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art shirt or apron Fridays or when advised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reading book and reading record every day – detailed check on Fridays </a:t>
            </a:r>
          </a:p>
          <a:p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small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pencil case which will fit comfortably in the trays. This should contain HB and colour pencils, rubber and sharpener, a ruler and small glue stick. 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Water bottle with a sports lid to avoid spillages 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Healthy snack – fruit or veg only please. 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335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410944" cy="1252728"/>
          </a:xfrm>
        </p:spPr>
        <p:txBody>
          <a:bodyPr>
            <a:normAutofit fontScale="90000"/>
          </a:bodyPr>
          <a:lstStyle/>
          <a:p>
            <a:r>
              <a:rPr lang="en-GB" dirty="0"/>
              <a:t>Chaffinch Curriculum and updates  - school website </a:t>
            </a:r>
            <a:br>
              <a:rPr lang="en-GB" dirty="0"/>
            </a:br>
            <a:r>
              <a:rPr lang="en-GB" dirty="0" err="1"/>
              <a:t>Homelearning</a:t>
            </a:r>
            <a:r>
              <a:rPr lang="en-GB" dirty="0"/>
              <a:t> – Google Classroom</a:t>
            </a:r>
          </a:p>
        </p:txBody>
      </p:sp>
      <p:sp>
        <p:nvSpPr>
          <p:cNvPr id="4" name="Rectangle 3"/>
          <p:cNvSpPr/>
          <p:nvPr/>
        </p:nvSpPr>
        <p:spPr>
          <a:xfrm>
            <a:off x="539552" y="3244334"/>
            <a:ext cx="61940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https://www.finchampsteadschool.org/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F2DD23-04FF-4D11-84EB-4350831BF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055" y="3832670"/>
            <a:ext cx="4088921" cy="30253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F0519F-B9C4-4A4F-9397-FC01CF8B96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3914" y="864971"/>
            <a:ext cx="2733201" cy="20486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0B37A8-B723-4238-85DE-E9E88A2DF7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090" y="3832670"/>
            <a:ext cx="4026189" cy="3025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892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Trips and Visits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599" y="1700808"/>
            <a:ext cx="6347714" cy="4340555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Autumn:  2</a:t>
            </a:r>
            <a:r>
              <a:rPr lang="en-US" sz="2800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November – Harvest Festival at Wellington College (car)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Spring: TBA Parent Learning Event on Egyptians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Summer:  TBA local area visit to Moor Green Lake and / or Church and Lavender farm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24A34E-B4F9-4636-A33C-A01A452FB4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4074" y="32957"/>
            <a:ext cx="2529925" cy="18974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26805FF-5F04-488D-A642-5B5CC69344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1871" y="4927601"/>
            <a:ext cx="2573866" cy="193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230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Times tables – Y4 statutory 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Summer 2022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Up to 12 x 12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Accuracy and speed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Focus in school and at home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Practice ideas on school website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15DB82-6AD8-46A4-9783-41079DF344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3231" y="1287671"/>
            <a:ext cx="3058607" cy="26441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502E51-2FE3-4CCC-A609-9B2A07D433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3474" y="4827379"/>
            <a:ext cx="1452941" cy="182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067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Reading Challenge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834F8A-C644-496E-BD93-0069AC1398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716" y="0"/>
            <a:ext cx="4225929" cy="316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797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885</TotalTime>
  <Words>221</Words>
  <Application>Microsoft Office PowerPoint</Application>
  <PresentationFormat>On-screen Show (4:3)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Trebuchet MS</vt:lpstr>
      <vt:lpstr>Wingdings 3</vt:lpstr>
      <vt:lpstr>Facet</vt:lpstr>
      <vt:lpstr>PowerPoint Presentation</vt:lpstr>
      <vt:lpstr>Welcome to Chaffinch Class Year 3 and 4</vt:lpstr>
      <vt:lpstr>Equipment</vt:lpstr>
      <vt:lpstr>Chaffinch Curriculum and updates  - school website  Homelearning – Google Classroom</vt:lpstr>
      <vt:lpstr>Trips and Visits</vt:lpstr>
      <vt:lpstr>Times tables – Y4 statutory assessment</vt:lpstr>
      <vt:lpstr>Reading Challenge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Goldfinch Class Year 5 and 6</dc:title>
  <dc:creator>Andrea Wirth</dc:creator>
  <cp:lastModifiedBy>Sarah Dodds</cp:lastModifiedBy>
  <cp:revision>43</cp:revision>
  <cp:lastPrinted>2018-09-03T08:24:35Z</cp:lastPrinted>
  <dcterms:created xsi:type="dcterms:W3CDTF">2016-09-13T20:43:49Z</dcterms:created>
  <dcterms:modified xsi:type="dcterms:W3CDTF">2022-09-14T15:47:58Z</dcterms:modified>
</cp:coreProperties>
</file>