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1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hyperlink" Target="https://whiterosemaths.com/homelearning/year-5/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5/" TargetMode="External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hiterosemaths.com/homelearning/year-5/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hyperlink" Target="https://whiterosemaths.com/homelearning/year-5/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63500" y="2403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Monday </a:t>
            </a:r>
            <a:r>
              <a:rPr lang="en-GB" dirty="0" smtClean="0"/>
              <a:t>20</a:t>
            </a:r>
            <a:r>
              <a:rPr lang="en-GB" dirty="0" smtClean="0"/>
              <a:t>.4.2020                              </a:t>
            </a:r>
            <a:r>
              <a:rPr lang="en-GB" dirty="0" smtClean="0"/>
              <a:t>Year </a:t>
            </a:r>
            <a:r>
              <a:rPr lang="en-GB" dirty="0"/>
              <a:t>5</a:t>
            </a:r>
            <a:r>
              <a:rPr lang="en-GB" dirty="0" smtClean="0"/>
              <a:t> Modelled example Unit 11 Lesson </a:t>
            </a:r>
            <a:r>
              <a:rPr lang="en-GB" dirty="0" smtClean="0"/>
              <a:t>6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You may also wish to visit </a:t>
            </a:r>
            <a:r>
              <a:rPr lang="en-GB" dirty="0" smtClean="0">
                <a:hlinkClick r:id="rId2"/>
              </a:rPr>
              <a:t>https://whiterosemaths.com/homelearning/year-5/</a:t>
            </a:r>
            <a:r>
              <a:rPr lang="en-GB" dirty="0" smtClean="0"/>
              <a:t> </a:t>
            </a:r>
            <a:r>
              <a:rPr lang="en-GB" dirty="0" smtClean="0"/>
              <a:t>Spring Week </a:t>
            </a:r>
            <a:r>
              <a:rPr lang="en-GB" dirty="0" smtClean="0"/>
              <a:t>1 </a:t>
            </a:r>
            <a:r>
              <a:rPr lang="en-GB" b="1" dirty="0"/>
              <a:t>Lesson 5 - Thousandths as </a:t>
            </a:r>
            <a:r>
              <a:rPr lang="en-GB" b="1" dirty="0" smtClean="0"/>
              <a:t>decimals </a:t>
            </a:r>
            <a:r>
              <a:rPr lang="en-GB" dirty="0" smtClean="0"/>
              <a:t> </a:t>
            </a:r>
            <a:r>
              <a:rPr lang="en-GB" dirty="0" smtClean="0"/>
              <a:t>for a virtual lesson.</a:t>
            </a:r>
            <a:endParaRPr lang="en-US" dirty="0"/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22649"/>
            <a:ext cx="8928992" cy="50798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488668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Now complete Year 5 Unit 11 Lesson </a:t>
            </a:r>
            <a:r>
              <a:rPr lang="en-GB" dirty="0" smtClean="0"/>
              <a:t>6 </a:t>
            </a:r>
            <a:r>
              <a:rPr lang="en-GB" dirty="0" smtClean="0"/>
              <a:t>in your books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carers and then work independently in your maths books.</a:t>
            </a:r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2053"/>
            <a:ext cx="9144000" cy="529389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270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Tuesday </a:t>
            </a:r>
            <a:r>
              <a:rPr lang="en-GB" dirty="0" smtClean="0"/>
              <a:t>21.4.2020                           </a:t>
            </a:r>
            <a:r>
              <a:rPr lang="en-GB" dirty="0" smtClean="0"/>
              <a:t>Y5 Modelled examples Unit 11 lesson </a:t>
            </a:r>
            <a:r>
              <a:rPr lang="en-GB" dirty="0" smtClean="0"/>
              <a:t>7</a:t>
            </a:r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756" y="1196752"/>
            <a:ext cx="9144000" cy="529721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4532" y="366068"/>
            <a:ext cx="91194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You may also wish to visit </a:t>
            </a:r>
            <a:r>
              <a:rPr lang="en-GB" dirty="0">
                <a:hlinkClick r:id="rId3"/>
              </a:rPr>
              <a:t>https://whiterosemaths.com/homelearning/year-5/</a:t>
            </a:r>
            <a:r>
              <a:rPr lang="en-GB" dirty="0"/>
              <a:t> Spring Week </a:t>
            </a:r>
            <a:r>
              <a:rPr lang="en-GB" dirty="0" smtClean="0"/>
              <a:t>2 </a:t>
            </a:r>
            <a:r>
              <a:rPr lang="en-GB" b="1" dirty="0"/>
              <a:t>Lesson 2 - Order and compare </a:t>
            </a:r>
            <a:r>
              <a:rPr lang="en-GB" b="1" dirty="0" smtClean="0"/>
              <a:t>decimals </a:t>
            </a:r>
            <a:r>
              <a:rPr lang="en-GB" dirty="0" smtClean="0"/>
              <a:t>for </a:t>
            </a:r>
            <a:r>
              <a:rPr lang="en-GB" dirty="0"/>
              <a:t>a virtual lesson.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7740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Discuss with your carers and then work independently in your maths books.</a:t>
            </a:r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9035"/>
            <a:ext cx="9144000" cy="541992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Wednesday </a:t>
            </a:r>
            <a:r>
              <a:rPr lang="en-GB" dirty="0" smtClean="0"/>
              <a:t>22.4.2020                   </a:t>
            </a:r>
            <a:r>
              <a:rPr lang="en-GB" dirty="0" smtClean="0"/>
              <a:t>Year 5 Modelled Examples Unit 11 Lesson </a:t>
            </a:r>
            <a:r>
              <a:rPr lang="en-GB" dirty="0" smtClean="0"/>
              <a:t>8</a:t>
            </a:r>
            <a:endParaRPr lang="en-GB" dirty="0" smtClean="0"/>
          </a:p>
          <a:p>
            <a:endParaRPr lang="en-GB" dirty="0" smtClean="0"/>
          </a:p>
          <a:p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4756"/>
            <a:ext cx="9144000" cy="52324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carers and then work independently in your maths books.</a:t>
            </a:r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4746"/>
            <a:ext cx="9144000" cy="528850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Thursday  </a:t>
            </a:r>
            <a:r>
              <a:rPr lang="en-GB" dirty="0" smtClean="0"/>
              <a:t>23.4.2020 </a:t>
            </a:r>
            <a:r>
              <a:rPr lang="en-GB" dirty="0" smtClean="0"/>
              <a:t>		Year 5 Modelled Examples Unit 11 Lesson </a:t>
            </a:r>
            <a:r>
              <a:rPr lang="en-GB" dirty="0" smtClean="0"/>
              <a:t>9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You may also wish to visit </a:t>
            </a:r>
            <a:r>
              <a:rPr lang="en-GB" dirty="0" smtClean="0">
                <a:hlinkClick r:id="rId2"/>
              </a:rPr>
              <a:t>https://whiterosemaths.com/homelearning/year-5/</a:t>
            </a:r>
            <a:r>
              <a:rPr lang="en-GB" dirty="0" smtClean="0"/>
              <a:t> </a:t>
            </a:r>
            <a:r>
              <a:rPr lang="en-GB" dirty="0" smtClean="0"/>
              <a:t>Spring Week 2 </a:t>
            </a:r>
            <a:r>
              <a:rPr lang="en-GB" b="1" dirty="0"/>
              <a:t>Lesson 1 - Rounding </a:t>
            </a:r>
            <a:r>
              <a:rPr lang="en-GB" b="1" dirty="0" smtClean="0"/>
              <a:t>decimals </a:t>
            </a:r>
            <a:r>
              <a:rPr lang="en-GB" dirty="0" smtClean="0"/>
              <a:t> </a:t>
            </a:r>
            <a:r>
              <a:rPr lang="en-GB" dirty="0" smtClean="0"/>
              <a:t>for a virtual lesson.</a:t>
            </a:r>
            <a:endParaRPr lang="en-US" dirty="0" smtClean="0"/>
          </a:p>
          <a:p>
            <a:r>
              <a:rPr lang="en-GB" dirty="0" smtClean="0"/>
              <a:t> 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89224"/>
            <a:ext cx="9144000" cy="522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carers and then work independently in your maths books.</a:t>
            </a:r>
            <a:endParaRPr lang="en-US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7685"/>
            <a:ext cx="9144000" cy="528262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Friday </a:t>
            </a:r>
            <a:r>
              <a:rPr lang="en-GB" dirty="0" smtClean="0"/>
              <a:t>24.4.2020 </a:t>
            </a:r>
            <a:r>
              <a:rPr lang="en-GB" dirty="0" smtClean="0"/>
              <a:t>		Year 5 Modelled Examples Unit 11 Lesson </a:t>
            </a:r>
            <a:r>
              <a:rPr lang="en-GB" dirty="0" smtClean="0"/>
              <a:t>10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You may also wish to visit </a:t>
            </a:r>
            <a:r>
              <a:rPr lang="en-GB" dirty="0" smtClean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whiterosemaths.com/homelearning/year-5/</a:t>
            </a:r>
            <a:r>
              <a:rPr lang="en-GB" dirty="0" smtClean="0"/>
              <a:t>  Spring </a:t>
            </a:r>
            <a:r>
              <a:rPr lang="en-GB" dirty="0" smtClean="0"/>
              <a:t>Week </a:t>
            </a:r>
            <a:r>
              <a:rPr lang="en-GB" dirty="0" smtClean="0"/>
              <a:t>2 </a:t>
            </a:r>
            <a:r>
              <a:rPr lang="en-GB" b="1" dirty="0" smtClean="0"/>
              <a:t>Lesson </a:t>
            </a:r>
            <a:r>
              <a:rPr lang="en-GB" b="1" dirty="0"/>
              <a:t>3 - Understand </a:t>
            </a:r>
            <a:r>
              <a:rPr lang="en-GB" b="1" dirty="0" smtClean="0"/>
              <a:t>percentages </a:t>
            </a:r>
            <a:r>
              <a:rPr lang="en-GB" dirty="0" smtClean="0"/>
              <a:t> for </a:t>
            </a:r>
            <a:r>
              <a:rPr lang="en-GB" dirty="0" smtClean="0"/>
              <a:t>a virtual lesson.</a:t>
            </a:r>
            <a:endParaRPr lang="en-US" dirty="0" smtClean="0"/>
          </a:p>
          <a:p>
            <a:endParaRPr lang="en-GB" dirty="0" smtClean="0"/>
          </a:p>
          <a:p>
            <a:endParaRPr lang="en-GB" dirty="0" smtClean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1484784"/>
            <a:ext cx="9144000" cy="526783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carers then complete the activities in your maths book </a:t>
            </a:r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8532"/>
            <a:ext cx="9144000" cy="528093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157</Words>
  <Application>Microsoft Office PowerPoint</Application>
  <PresentationFormat>On-screen Show (4:3)</PresentationFormat>
  <Paragraphs>19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Andrea Wirth</dc:creator>
  <cp:lastModifiedBy>Andrea Wirth</cp:lastModifiedBy>
  <cp:revision>16</cp:revision>
  <dcterms:created xsi:type="dcterms:W3CDTF">2020-03-21T21:22:22Z</dcterms:created>
  <dcterms:modified xsi:type="dcterms:W3CDTF">2020-04-16T16:18:56Z</dcterms:modified>
</cp:coreProperties>
</file>