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handoutMasterIdLst>
    <p:handoutMasterId r:id="rId9"/>
  </p:handoutMasterIdLst>
  <p:sldIdLst>
    <p:sldId id="256" r:id="rId2"/>
    <p:sldId id="257" r:id="rId3"/>
    <p:sldId id="259" r:id="rId4"/>
    <p:sldId id="261" r:id="rId5"/>
    <p:sldId id="262" r:id="rId6"/>
    <p:sldId id="263" r:id="rId7"/>
    <p:sldId id="264" r:id="rId8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25" autoAdjust="0"/>
    <p:restoredTop sz="94660"/>
  </p:normalViewPr>
  <p:slideViewPr>
    <p:cSldViewPr>
      <p:cViewPr varScale="1">
        <p:scale>
          <a:sx n="97" d="100"/>
          <a:sy n="97" d="100"/>
        </p:scale>
        <p:origin x="840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E5952D-F6C6-4A7C-9EB0-625BE23862B0}" type="datetimeFigureOut">
              <a:rPr lang="en-GB" smtClean="0"/>
              <a:t>21/08/2025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34EEE9-850D-4E1F-9B2C-CA2966A3C3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83905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21/08/2025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8805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21/08/2025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3478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21/08/2025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216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21/08/2025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36674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21/08/2025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23733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21/08/2025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49989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21/08/2025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71986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21/08/2025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5155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21/08/2025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91451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21/08/2025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37171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21/08/2025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548416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21/08/2025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4118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21/08/2025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083465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21/08/2025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20176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21/08/2025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58079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21/08/2025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13522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FCB5FD-5969-459B-ABDF-878DD30471F4}" type="datetimeFigureOut">
              <a:rPr lang="en-GB" smtClean="0"/>
              <a:t>21/08/2025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6772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  <p:sldLayoutId id="2147483715" r:id="rId13"/>
    <p:sldLayoutId id="2147483716" r:id="rId14"/>
    <p:sldLayoutId id="2147483717" r:id="rId15"/>
    <p:sldLayoutId id="214748371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43608" y="692696"/>
            <a:ext cx="5917679" cy="2550877"/>
          </a:xfrm>
        </p:spPr>
        <p:txBody>
          <a:bodyPr/>
          <a:lstStyle/>
          <a:p>
            <a:r>
              <a:rPr lang="en-GB" dirty="0"/>
              <a:t>Welcome to Chaffinch Class</a:t>
            </a:r>
            <a:br>
              <a:rPr lang="en-GB" dirty="0"/>
            </a:br>
            <a:r>
              <a:rPr lang="en-GB" dirty="0"/>
              <a:t>Year 3 and 4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0"/>
            <a:ext cx="6400800" cy="311336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Mrs Dodds : Monday – Thursday Morning</a:t>
            </a:r>
          </a:p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Mrs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Gan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: Thursday am - all day Friday</a:t>
            </a:r>
          </a:p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Mrs Baker: Monday, Tuesday, Thursday</a:t>
            </a:r>
          </a:p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Mrs Martinez – Wednesday, 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Thursday, Friday</a:t>
            </a:r>
            <a:endPara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Mrs Coulson and parental volunteers in the afternoons</a:t>
            </a:r>
          </a:p>
          <a:p>
            <a:endPara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Sports Coach – Mr O’Reilly ( Wednesday)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17638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5122912" cy="1252728"/>
          </a:xfrm>
        </p:spPr>
        <p:txBody>
          <a:bodyPr/>
          <a:lstStyle/>
          <a:p>
            <a:r>
              <a:rPr lang="en-GB" dirty="0"/>
              <a:t>Equipment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27584" y="1268760"/>
            <a:ext cx="7408333" cy="3777283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PE kit Monday, Wednesday and maybe extra days 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Art shirt or apron Fridays or when advised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Reading book and reading record every day – children to hand in on Thursday  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School water bottle every day</a:t>
            </a: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Healthy snack – fruit or veg only please. </a:t>
            </a: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We provide, pens, pencils etc. so there’s no need for a pencil case.  We are always very thankful for class donations of glue sticks which seem to disappear!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03351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5410944" cy="1252728"/>
          </a:xfrm>
        </p:spPr>
        <p:txBody>
          <a:bodyPr>
            <a:normAutofit fontScale="90000"/>
          </a:bodyPr>
          <a:lstStyle/>
          <a:p>
            <a:r>
              <a:rPr lang="en-GB" dirty="0"/>
              <a:t>Chaffinch Curriculum and updates  - school website </a:t>
            </a:r>
            <a:br>
              <a:rPr lang="en-GB" dirty="0"/>
            </a:b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539553" y="3244334"/>
            <a:ext cx="53285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We often share photos of our learning and have copies of the spelling lists etc on our class page. https://www.finchampsteadschool.org/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B443E3A-22E1-4FD8-A2DE-CB72EE5FC9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9750" y="1374908"/>
            <a:ext cx="3524250" cy="47434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B775E10-6205-4C48-B951-8A67DB4598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501" y="1346727"/>
            <a:ext cx="1500605" cy="195249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40A927A-3DCD-42B3-BF80-04136C1E5E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4047" y="4439443"/>
            <a:ext cx="3615156" cy="2143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8921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Trips and Visits</a:t>
            </a:r>
            <a:endParaRPr lang="en-GB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09599" y="1700808"/>
            <a:ext cx="6347714" cy="4340555"/>
          </a:xfrm>
        </p:spPr>
        <p:txBody>
          <a:bodyPr>
            <a:normAutofit fontScale="85000" lnSpcReduction="20000"/>
          </a:bodyPr>
          <a:lstStyle/>
          <a:p>
            <a:endParaRPr lang="en-US" dirty="0"/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Autumn: Rushall Farm and River Pang trip to be confirmed but anticipated on 22.10.25 (coach); global explorer talk about rivers of the world and life in Papua New Guinea, November (in school); 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Spring:  Parent Learning Event on Vikings; Viking Day re-enactment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Summer: European convention hosted by our children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Throughout the year, we have regular stay and read registers and other opportunities to engage with your children's learning.  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DC699AE-1280-4CE7-9D3D-01FE5F1681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0072" y="116632"/>
            <a:ext cx="2678885" cy="1662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2304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Times tables – Y4 statutory assessment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Statutory Assessment in Summer 2026 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Up to 12 x 12 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Accuracy and recall speed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Keyboard fluency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Focus in school and at home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Practice ideas on school website</a:t>
            </a: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DE4F551-B7C0-4B7D-98B3-0F6B0AA818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2200" y="1293416"/>
            <a:ext cx="2562097" cy="2880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0670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Reading Challenge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Please see separate presentation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9797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FE3E7A-4517-4FF0-A139-C87A2C0FAD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Home learning expectations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2D564C-3D2E-4745-9D1F-82E075196F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Children should read regularly and record in the reading record at least 4 times a week – details in the reading presentation.  </a:t>
            </a:r>
          </a:p>
          <a:p>
            <a:r>
              <a:rPr lang="en-US" dirty="0"/>
              <a:t>Spellings are tested each Monday.  The termly overview of spellings and dates is sent home at the start of term and available on the class page. </a:t>
            </a:r>
          </a:p>
          <a:p>
            <a:r>
              <a:rPr lang="en-US" dirty="0"/>
              <a:t>Multiplication regular practice – ideas and links etc. are on the class page.  </a:t>
            </a:r>
          </a:p>
          <a:p>
            <a:r>
              <a:rPr lang="en-US" dirty="0"/>
              <a:t>We also set optional challenges to engage children in the term's learning and extend their interest.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4642969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956</TotalTime>
  <Words>378</Words>
  <Application>Microsoft Office PowerPoint</Application>
  <PresentationFormat>On-screen Show (4:3)</PresentationFormat>
  <Paragraphs>38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Trebuchet MS</vt:lpstr>
      <vt:lpstr>Wingdings 3</vt:lpstr>
      <vt:lpstr>Facet</vt:lpstr>
      <vt:lpstr>Welcome to Chaffinch Class Year 3 and 4</vt:lpstr>
      <vt:lpstr>Equipment</vt:lpstr>
      <vt:lpstr>Chaffinch Curriculum and updates  - school website  </vt:lpstr>
      <vt:lpstr>Trips and Visits</vt:lpstr>
      <vt:lpstr>Times tables – Y4 statutory assessment</vt:lpstr>
      <vt:lpstr>Reading Challenge</vt:lpstr>
      <vt:lpstr>Home learning expectations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Goldfinch Class Year 5 and 6</dc:title>
  <dc:creator>Andrea Wirth</dc:creator>
  <cp:lastModifiedBy>Sarah Dodds</cp:lastModifiedBy>
  <cp:revision>52</cp:revision>
  <cp:lastPrinted>2018-09-03T08:24:35Z</cp:lastPrinted>
  <dcterms:created xsi:type="dcterms:W3CDTF">2016-09-13T20:43:49Z</dcterms:created>
  <dcterms:modified xsi:type="dcterms:W3CDTF">2025-08-21T10:48:32Z</dcterms:modified>
</cp:coreProperties>
</file>