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6858000" cy="9144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54" d="100"/>
          <a:sy n="54" d="100"/>
        </p:scale>
        <p:origin x="2682" y="15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67F2-5FDD-4AB4-AB3E-4B85BA2390E1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CBB61-22BC-4FDC-9E02-5D661D87C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6317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67F2-5FDD-4AB4-AB3E-4B85BA2390E1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CBB61-22BC-4FDC-9E02-5D661D87C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2879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67F2-5FDD-4AB4-AB3E-4B85BA2390E1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CBB61-22BC-4FDC-9E02-5D661D87C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5667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67F2-5FDD-4AB4-AB3E-4B85BA2390E1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CBB61-22BC-4FDC-9E02-5D661D87C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63891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67F2-5FDD-4AB4-AB3E-4B85BA2390E1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CBB61-22BC-4FDC-9E02-5D661D87C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4250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67F2-5FDD-4AB4-AB3E-4B85BA2390E1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CBB61-22BC-4FDC-9E02-5D661D87C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47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67F2-5FDD-4AB4-AB3E-4B85BA2390E1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CBB61-22BC-4FDC-9E02-5D661D87C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475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67F2-5FDD-4AB4-AB3E-4B85BA2390E1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CBB61-22BC-4FDC-9E02-5D661D87C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562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67F2-5FDD-4AB4-AB3E-4B85BA2390E1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CBB61-22BC-4FDC-9E02-5D661D87C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56213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67F2-5FDD-4AB4-AB3E-4B85BA2390E1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CBB61-22BC-4FDC-9E02-5D661D87C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01126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67F2-5FDD-4AB4-AB3E-4B85BA2390E1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CBB61-22BC-4FDC-9E02-5D661D87C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46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E467F2-5FDD-4AB4-AB3E-4B85BA2390E1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BCBB61-22BC-4FDC-9E02-5D661D87C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6015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" y="242887"/>
            <a:ext cx="6858000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200" b="1" dirty="0">
                <a:latin typeface="Castellar" pitchFamily="18" charset="0"/>
              </a:rPr>
              <a:t>The Times </a:t>
            </a:r>
            <a:endParaRPr lang="en-GB" sz="1050" b="1" dirty="0">
              <a:latin typeface="Castellar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-18965" y="1710406"/>
            <a:ext cx="3429000" cy="7325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5000" b="1" dirty="0"/>
              <a:t>Y</a:t>
            </a:r>
            <a:r>
              <a:rPr lang="en-GB" sz="2000" b="1" dirty="0"/>
              <a:t>esterday in the rain forest in Borneo (South East Asia) ,  an orang-utan was spotted pacing up and down a tree, which was being destroyed.</a:t>
            </a:r>
          </a:p>
          <a:p>
            <a:pPr algn="just"/>
            <a:endParaRPr lang="en-GB" sz="2000" b="1" dirty="0"/>
          </a:p>
          <a:p>
            <a:pPr algn="just"/>
            <a:r>
              <a:rPr lang="en-GB" sz="2000" dirty="0"/>
              <a:t>The large digger was last spotted cutting down a large tree. The orang-utan got to the point where it hit the digger because it was so desperate.</a:t>
            </a:r>
          </a:p>
          <a:p>
            <a:pPr algn="just"/>
            <a:endParaRPr lang="en-GB" sz="2000" dirty="0"/>
          </a:p>
          <a:p>
            <a:pPr algn="just"/>
            <a:r>
              <a:rPr lang="en-GB" sz="2000" dirty="0"/>
              <a:t>After a while, Animal Rescue came to the scene and followed the orang-utan from below. They got out their tranquilising guns and shot him so they could get him some where safe.</a:t>
            </a:r>
          </a:p>
          <a:p>
            <a:pPr algn="just"/>
            <a:endParaRPr lang="en-GB" sz="2000" dirty="0"/>
          </a:p>
          <a:p>
            <a:pPr algn="just"/>
            <a:r>
              <a:rPr lang="en-GB" sz="2000" dirty="0"/>
              <a:t>As this video went viral on twitter almost every one was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47966" y="3710953"/>
            <a:ext cx="3290157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2000" dirty="0"/>
              <a:t>in on it. The first witness, David Attenborough, said that we needed to make a stop to this nonsense. The second witness stated that, ”If this keeps up then the orang utang will soon be extinct.”</a:t>
            </a:r>
          </a:p>
          <a:p>
            <a:pPr algn="just"/>
            <a:endParaRPr lang="en-GB" sz="2000" dirty="0"/>
          </a:p>
          <a:p>
            <a:pPr algn="just"/>
            <a:r>
              <a:rPr lang="en-GB" sz="2000" dirty="0"/>
              <a:t>In conclusion, clearly we need to do something. How can we change our ways? Stop getting palm oil? We could limit using palm oil or not buy it at all - that could benefit our planet and our life.     </a:t>
            </a:r>
          </a:p>
          <a:p>
            <a:pPr algn="just"/>
            <a:endParaRPr lang="en-GB" sz="2000" dirty="0"/>
          </a:p>
          <a:p>
            <a:pPr algn="just"/>
            <a:endParaRPr lang="en-GB" sz="2000" dirty="0"/>
          </a:p>
        </p:txBody>
      </p:sp>
      <p:sp>
        <p:nvSpPr>
          <p:cNvPr id="2" name="AutoShape 2" descr="http://images4.fanpop.com/image/photos/21800000/Romeo-romeo-and-juliet-1968-21831976-477-571.jpg"/>
          <p:cNvSpPr>
            <a:spLocks noChangeAspect="1" noChangeArrowheads="1"/>
          </p:cNvSpPr>
          <p:nvPr/>
        </p:nvSpPr>
        <p:spPr bwMode="auto">
          <a:xfrm>
            <a:off x="155575" y="-2109788"/>
            <a:ext cx="6442232" cy="4400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http://images4.fanpop.com/image/photos/21800000/Romeo-romeo-and-juliet-1968-21831976-477-571.jpg"/>
          <p:cNvSpPr>
            <a:spLocks noChangeAspect="1" noChangeArrowheads="1"/>
          </p:cNvSpPr>
          <p:nvPr/>
        </p:nvSpPr>
        <p:spPr bwMode="auto">
          <a:xfrm>
            <a:off x="334010" y="-1957389"/>
            <a:ext cx="3676650" cy="4400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6" descr="http://images4.fanpop.com/image/photos/21800000/Romeo-romeo-and-juliet-1968-21831976-477-571.jpg"/>
          <p:cNvSpPr>
            <a:spLocks noChangeAspect="1" noChangeArrowheads="1"/>
          </p:cNvSpPr>
          <p:nvPr/>
        </p:nvSpPr>
        <p:spPr bwMode="auto">
          <a:xfrm>
            <a:off x="460375" y="-1804988"/>
            <a:ext cx="3676650" cy="4400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0" y="0"/>
            <a:ext cx="685799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Name Alfie                                                                                     Hot Write </a:t>
            </a:r>
            <a:endParaRPr lang="en-US" sz="1000" dirty="0"/>
          </a:p>
        </p:txBody>
      </p:sp>
      <p:pic>
        <p:nvPicPr>
          <p:cNvPr id="12" name="Picture 1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2230" y="2004118"/>
            <a:ext cx="2613268" cy="1616397"/>
          </a:xfrm>
          <a:prstGeom prst="rect">
            <a:avLst/>
          </a:prstGeom>
        </p:spPr>
      </p:pic>
      <p:sp>
        <p:nvSpPr>
          <p:cNvPr id="13" name="5-Point Star 12"/>
          <p:cNvSpPr/>
          <p:nvPr/>
        </p:nvSpPr>
        <p:spPr>
          <a:xfrm>
            <a:off x="6309775" y="201076"/>
            <a:ext cx="288032" cy="288032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C6E212-2AEC-4913-97F5-F835D4587B51}"/>
              </a:ext>
            </a:extLst>
          </p:cNvPr>
          <p:cNvSpPr txBox="1"/>
          <p:nvPr/>
        </p:nvSpPr>
        <p:spPr>
          <a:xfrm>
            <a:off x="260193" y="1184298"/>
            <a:ext cx="6442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ORANGUTAN DEFENDS HOME</a:t>
            </a:r>
          </a:p>
        </p:txBody>
      </p:sp>
    </p:spTree>
    <p:extLst>
      <p:ext uri="{BB962C8B-B14F-4D97-AF65-F5344CB8AC3E}">
        <p14:creationId xmlns:p14="http://schemas.microsoft.com/office/powerpoint/2010/main" val="37794253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51520"/>
            <a:ext cx="4149080" cy="954107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3200" b="1" dirty="0"/>
              <a:t>Headline</a:t>
            </a:r>
            <a:r>
              <a:rPr lang="en-GB" sz="2400" dirty="0"/>
              <a:t> – short, punchy, alliteration, play on words (pun)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6421" y="1358027"/>
            <a:ext cx="4149080" cy="954107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3200" b="1" dirty="0"/>
              <a:t>Quotes </a:t>
            </a:r>
            <a:r>
              <a:rPr lang="en-GB" sz="2400" dirty="0"/>
              <a:t>– reported or direct speech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-17835" y="2483767"/>
            <a:ext cx="4183335" cy="92333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3200" b="1" dirty="0"/>
              <a:t>Introductory statement </a:t>
            </a:r>
            <a:r>
              <a:rPr lang="en-GB" sz="2200" dirty="0"/>
              <a:t>– </a:t>
            </a:r>
            <a:r>
              <a:rPr lang="en-GB" sz="2200" dirty="0" err="1"/>
              <a:t>who,what,when,where,why,how</a:t>
            </a:r>
            <a:endParaRPr lang="en-GB" sz="2200" dirty="0"/>
          </a:p>
        </p:txBody>
      </p:sp>
      <p:sp>
        <p:nvSpPr>
          <p:cNvPr id="8" name="TextBox 7"/>
          <p:cNvSpPr txBox="1"/>
          <p:nvPr/>
        </p:nvSpPr>
        <p:spPr>
          <a:xfrm>
            <a:off x="-17835" y="3635895"/>
            <a:ext cx="4149080" cy="1077218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3200" b="1" dirty="0"/>
              <a:t>Facts </a:t>
            </a:r>
            <a:r>
              <a:rPr lang="en-GB" sz="2400" b="1" dirty="0"/>
              <a:t>(it is certain) </a:t>
            </a:r>
            <a:r>
              <a:rPr lang="en-GB" sz="3200" b="1" dirty="0"/>
              <a:t>and opinions </a:t>
            </a:r>
            <a:r>
              <a:rPr lang="en-GB" sz="2400" b="1" dirty="0"/>
              <a:t>(many believe)</a:t>
            </a:r>
            <a:endParaRPr lang="en-GB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-708" y="5004047"/>
            <a:ext cx="4149080" cy="58477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Formal tone</a:t>
            </a:r>
            <a:endParaRPr lang="en-GB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16421" y="5823136"/>
            <a:ext cx="4149080" cy="58477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Third Person</a:t>
            </a:r>
            <a:endParaRPr lang="en-GB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-29642" y="6588224"/>
            <a:ext cx="4149080" cy="58477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Chronological order</a:t>
            </a:r>
            <a:endParaRPr lang="en-GB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-17835" y="7452320"/>
            <a:ext cx="4149080" cy="58477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Mainly past tense</a:t>
            </a:r>
            <a:endParaRPr lang="en-GB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-29642" y="8316416"/>
            <a:ext cx="4149080" cy="58477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Conclusion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2549007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543</TotalTime>
  <Words>256</Words>
  <Application>Microsoft Office PowerPoint</Application>
  <PresentationFormat>On-screen Show (4:3)</PresentationFormat>
  <Paragraphs>22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Castellar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Wirth</dc:creator>
  <cp:lastModifiedBy>Andrea Wirth</cp:lastModifiedBy>
  <cp:revision>41</cp:revision>
  <cp:lastPrinted>2019-01-28T16:59:30Z</cp:lastPrinted>
  <dcterms:created xsi:type="dcterms:W3CDTF">2013-03-03T20:59:17Z</dcterms:created>
  <dcterms:modified xsi:type="dcterms:W3CDTF">2022-04-04T20:47:46Z</dcterms:modified>
</cp:coreProperties>
</file>