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1" r:id="rId3"/>
    <p:sldId id="262" r:id="rId4"/>
    <p:sldId id="263" r:id="rId5"/>
    <p:sldId id="266" r:id="rId6"/>
    <p:sldId id="267" r:id="rId7"/>
    <p:sldId id="264" r:id="rId8"/>
    <p:sldId id="270" r:id="rId9"/>
    <p:sldId id="271" r:id="rId10"/>
    <p:sldId id="272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4" d="100"/>
          <a:sy n="54" d="100"/>
        </p:scale>
        <p:origin x="-102" y="-3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45E9874-F68C-4B60-9934-83567330127C}" type="datetimeFigureOut">
              <a:rPr lang="en-US" smtClean="0"/>
              <a:t>4/23/2020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90BC545-292C-48BA-B12E-6BFA7C06D65A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27.4.2020</a:t>
            </a:r>
            <a:r>
              <a:rPr lang="en-GB" dirty="0" smtClean="0"/>
              <a:t>			Year 3 Maths Modelled examples</a:t>
            </a:r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520" y="548680"/>
            <a:ext cx="85850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Discuss these pages with your </a:t>
            </a:r>
            <a:r>
              <a:rPr lang="en-US" dirty="0" err="1" smtClean="0"/>
              <a:t>carer</a:t>
            </a:r>
            <a:r>
              <a:rPr lang="en-US" dirty="0" smtClean="0"/>
              <a:t> then  complete your workbook  for Lesson 6. </a:t>
            </a:r>
            <a:endParaRPr lang="en-GB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756" y="1484784"/>
            <a:ext cx="8854732" cy="52594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Monday </a:t>
            </a:r>
            <a:r>
              <a:rPr lang="en-GB" dirty="0" smtClean="0"/>
              <a:t>27</a:t>
            </a:r>
            <a:r>
              <a:rPr lang="en-GB" baseline="30000" dirty="0" smtClean="0"/>
              <a:t>th</a:t>
            </a:r>
            <a:r>
              <a:rPr lang="en-GB" dirty="0" smtClean="0"/>
              <a:t> </a:t>
            </a:r>
            <a:r>
              <a:rPr lang="en-GB" dirty="0" smtClean="0"/>
              <a:t>April 2020 </a:t>
            </a:r>
            <a:r>
              <a:rPr lang="en-GB" dirty="0" smtClean="0"/>
              <a:t>-</a:t>
            </a:r>
            <a:endParaRPr lang="en-U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5331" y="764704"/>
            <a:ext cx="8891897" cy="5400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Tuesday </a:t>
            </a:r>
            <a:r>
              <a:rPr lang="en-GB" dirty="0" smtClean="0"/>
              <a:t>28.4.2020</a:t>
            </a:r>
            <a:r>
              <a:rPr lang="en-GB" dirty="0" smtClean="0"/>
              <a:t>	</a:t>
            </a:r>
            <a:r>
              <a:rPr lang="en-GB" dirty="0" smtClean="0"/>
              <a:t>   lesson 7</a:t>
            </a:r>
            <a:r>
              <a:rPr lang="en-GB" dirty="0" smtClean="0"/>
              <a:t>		Year 3 Maths Modelled examples</a:t>
            </a:r>
            <a:endParaRPr lang="en-U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4636" y="908720"/>
            <a:ext cx="8920367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0"/>
            <a:ext cx="89644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Discuss these with your carers and then complete </a:t>
            </a:r>
            <a:r>
              <a:rPr lang="en-GB" dirty="0" smtClean="0"/>
              <a:t>Lesson </a:t>
            </a:r>
            <a:r>
              <a:rPr lang="en-GB" dirty="0"/>
              <a:t>7</a:t>
            </a:r>
            <a:r>
              <a:rPr lang="en-GB" dirty="0" smtClean="0"/>
              <a:t> </a:t>
            </a:r>
            <a:r>
              <a:rPr lang="en-GB" dirty="0" smtClean="0"/>
              <a:t>page </a:t>
            </a:r>
            <a:r>
              <a:rPr lang="en-GB" dirty="0" smtClean="0"/>
              <a:t>24 </a:t>
            </a:r>
            <a:r>
              <a:rPr lang="en-GB" dirty="0" smtClean="0"/>
              <a:t>onwards</a:t>
            </a:r>
            <a:endParaRPr lang="en-US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141" y="908720"/>
            <a:ext cx="8827719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98972" y="188640"/>
            <a:ext cx="859350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Wednesday </a:t>
            </a:r>
            <a:r>
              <a:rPr lang="en-GB" dirty="0" smtClean="0"/>
              <a:t>29 </a:t>
            </a:r>
            <a:r>
              <a:rPr lang="en-GB" dirty="0" smtClean="0"/>
              <a:t>April 2020 – modelled examples lesson </a:t>
            </a:r>
            <a:r>
              <a:rPr lang="en-GB" dirty="0" smtClean="0"/>
              <a:t>8 </a:t>
            </a:r>
            <a:endParaRPr lang="en-GB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973" y="980728"/>
            <a:ext cx="8771814" cy="5343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4201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300192" y="6309320"/>
            <a:ext cx="2520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P27 in your books now …</a:t>
            </a:r>
            <a:endParaRPr lang="en-GB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7484" y="764704"/>
            <a:ext cx="8654462" cy="51845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41446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71600" y="260648"/>
            <a:ext cx="59766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u="sng" dirty="0" smtClean="0"/>
              <a:t>Thursday </a:t>
            </a:r>
            <a:r>
              <a:rPr lang="en-GB" b="1" u="sng" dirty="0" smtClean="0"/>
              <a:t>30</a:t>
            </a:r>
            <a:r>
              <a:rPr lang="en-GB" b="1" u="sng" dirty="0" smtClean="0"/>
              <a:t> </a:t>
            </a:r>
            <a:r>
              <a:rPr lang="en-GB" b="1" u="sng" dirty="0" smtClean="0"/>
              <a:t>April 2020 – modelled examples  </a:t>
            </a:r>
            <a:endParaRPr lang="en-GB" b="1" u="sng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9576" y="980728"/>
            <a:ext cx="8631459" cy="50405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385582"/>
          </a:xfrm>
        </p:spPr>
        <p:txBody>
          <a:bodyPr>
            <a:normAutofit/>
          </a:bodyPr>
          <a:lstStyle/>
          <a:p>
            <a:r>
              <a:rPr lang="en-US" sz="1200" dirty="0" smtClean="0"/>
              <a:t>When you’ve discussed this page try the questions on lesson </a:t>
            </a:r>
            <a:r>
              <a:rPr lang="en-US" sz="1200" dirty="0" smtClean="0"/>
              <a:t>9 </a:t>
            </a:r>
            <a:r>
              <a:rPr lang="en-US" sz="1200" dirty="0" smtClean="0"/>
              <a:t>– page </a:t>
            </a:r>
            <a:r>
              <a:rPr lang="en-US" sz="1200" dirty="0" smtClean="0"/>
              <a:t>30</a:t>
            </a:r>
            <a:r>
              <a:rPr lang="en-US" sz="1200" dirty="0" smtClean="0"/>
              <a:t> </a:t>
            </a:r>
            <a:r>
              <a:rPr lang="en-US" sz="1200" dirty="0" smtClean="0"/>
              <a:t>onwards.</a:t>
            </a:r>
            <a:endParaRPr lang="en-GB" sz="1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464" y="908720"/>
            <a:ext cx="8798999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929200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764704"/>
            <a:ext cx="8229600" cy="562074"/>
          </a:xfrm>
        </p:spPr>
        <p:txBody>
          <a:bodyPr>
            <a:normAutofit fontScale="90000"/>
          </a:bodyPr>
          <a:lstStyle/>
          <a:p>
            <a:r>
              <a:rPr lang="en-US" sz="2400" dirty="0" smtClean="0"/>
              <a:t>Friday </a:t>
            </a:r>
            <a:r>
              <a:rPr lang="en-US" sz="2400" dirty="0" smtClean="0"/>
              <a:t>1</a:t>
            </a:r>
            <a:r>
              <a:rPr lang="en-US" sz="2400" baseline="30000" dirty="0" smtClean="0"/>
              <a:t>st</a:t>
            </a:r>
            <a:r>
              <a:rPr lang="en-US" sz="2400" dirty="0" smtClean="0"/>
              <a:t> May </a:t>
            </a:r>
            <a:r>
              <a:rPr lang="en-GB" sz="2400" dirty="0" smtClean="0"/>
              <a:t>2020 </a:t>
            </a:r>
            <a:r>
              <a:rPr lang="en-GB" sz="2400" dirty="0"/>
              <a:t>– well done you’ve finished the unit on fractions.  Try this check up :  work this one through with someone then try the one in your book on your own.  Write yourself a short SA at the end.  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1556792"/>
            <a:ext cx="8424935" cy="443619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7315007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5048572"/>
            <a:ext cx="8892480" cy="1840260"/>
          </a:xfrm>
        </p:spPr>
        <p:txBody>
          <a:bodyPr>
            <a:normAutofit/>
          </a:bodyPr>
          <a:lstStyle/>
          <a:p>
            <a:r>
              <a:rPr lang="en-US" sz="2000" dirty="0" smtClean="0"/>
              <a:t>Please l</a:t>
            </a:r>
            <a:r>
              <a:rPr lang="en-US" sz="2000" dirty="0" smtClean="0"/>
              <a:t>ook </a:t>
            </a:r>
            <a:r>
              <a:rPr lang="en-US" sz="2000" dirty="0" smtClean="0"/>
              <a:t>over your work and check that you understand each lesson – </a:t>
            </a:r>
            <a:r>
              <a:rPr lang="en-US" sz="2000" dirty="0" smtClean="0"/>
              <a:t>the answers are on </a:t>
            </a:r>
            <a:r>
              <a:rPr lang="en-US" sz="2000" dirty="0" smtClean="0"/>
              <a:t>class page.  H</a:t>
            </a:r>
            <a:r>
              <a:rPr lang="en-US" sz="2000" dirty="0" smtClean="0"/>
              <a:t>ave </a:t>
            </a:r>
            <a:r>
              <a:rPr lang="en-US" sz="2000" dirty="0" smtClean="0"/>
              <a:t>your done your corrections?  </a:t>
            </a:r>
            <a:r>
              <a:rPr lang="en-US" sz="2000" dirty="0" smtClean="0"/>
              <a:t/>
            </a:r>
            <a:br>
              <a:rPr lang="en-US" sz="2000" dirty="0" smtClean="0"/>
            </a:br>
            <a:r>
              <a:rPr lang="en-US" sz="2000" dirty="0" smtClean="0"/>
              <a:t>Well </a:t>
            </a:r>
            <a:r>
              <a:rPr lang="en-US" sz="2000" dirty="0" smtClean="0"/>
              <a:t>done.  Have a great weekend. x</a:t>
            </a:r>
            <a:endParaRPr lang="en-GB" sz="20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836712"/>
            <a:ext cx="8229600" cy="4525963"/>
          </a:xfrm>
        </p:spPr>
        <p:txBody>
          <a:bodyPr>
            <a:normAutofit lnSpcReduction="10000"/>
          </a:bodyPr>
          <a:lstStyle/>
          <a:p>
            <a:r>
              <a:rPr lang="en-GB" dirty="0" smtClean="0"/>
              <a:t>Can you write your own question about:</a:t>
            </a:r>
          </a:p>
          <a:p>
            <a:r>
              <a:rPr lang="en-GB" dirty="0" smtClean="0"/>
              <a:t>Adding fractions with the same denominator?</a:t>
            </a:r>
          </a:p>
          <a:p>
            <a:r>
              <a:rPr lang="en-GB" dirty="0" smtClean="0"/>
              <a:t>Subtracting fractions with the same denominator?</a:t>
            </a:r>
          </a:p>
          <a:p>
            <a:r>
              <a:rPr lang="en-GB" dirty="0" smtClean="0"/>
              <a:t>Solving a problem with fractions?</a:t>
            </a:r>
          </a:p>
          <a:p>
            <a:r>
              <a:rPr lang="en-GB" dirty="0" smtClean="0"/>
              <a:t>Here’s my example…Charlie Monkey ate 3/8 of the bananas and Snowy ate 1/8.  Mrs Farrell added another 2/8 to the bowl. What fraction were in the bowl now?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322889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268</TotalTime>
  <Words>204</Words>
  <Application>Microsoft Office PowerPoint</Application>
  <PresentationFormat>On-screen Show (4:3)</PresentationFormat>
  <Paragraphs>16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When you’ve discussed this page try the questions on lesson 9 – page 30 onwards.</vt:lpstr>
      <vt:lpstr>Friday 1st May 2020 – well done you’ve finished the unit on fractions.  Try this check up :  work this one through with someone then try the one in your book on your own.  Write yourself a short SA at the end.   </vt:lpstr>
      <vt:lpstr>Please look over your work and check that you understand each lesson – the answers are on class page.  Have your done your corrections?   Well done.  Have a great weekend. x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Andrea Wirth</dc:creator>
  <cp:lastModifiedBy>Mark Dodds</cp:lastModifiedBy>
  <cp:revision>19</cp:revision>
  <dcterms:created xsi:type="dcterms:W3CDTF">2020-03-22T19:02:18Z</dcterms:created>
  <dcterms:modified xsi:type="dcterms:W3CDTF">2020-04-23T11:05:44Z</dcterms:modified>
</cp:coreProperties>
</file>