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0"/>
    <p:restoredTop sz="96018"/>
  </p:normalViewPr>
  <p:slideViewPr>
    <p:cSldViewPr snapToGrid="0" snapToObjects="1">
      <p:cViewPr varScale="1">
        <p:scale>
          <a:sx n="118" d="100"/>
          <a:sy n="118" d="100"/>
        </p:scale>
        <p:origin x="360"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E3EB12-CF2A-C64D-B0A9-AD946189E621}"/>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F33881B0-60CB-7448-9E44-5299C16535B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78C3C8A0-1482-9142-AE14-0658A66E83B0}"/>
              </a:ext>
            </a:extLst>
          </p:cNvPr>
          <p:cNvSpPr>
            <a:spLocks noGrp="1"/>
          </p:cNvSpPr>
          <p:nvPr>
            <p:ph type="dt" sz="half" idx="10"/>
          </p:nvPr>
        </p:nvSpPr>
        <p:spPr/>
        <p:txBody>
          <a:bodyPr/>
          <a:lstStyle/>
          <a:p>
            <a:fld id="{C49BD298-8C15-4244-9B7B-124E92AF4695}" type="datetimeFigureOut">
              <a:rPr lang="en-US" smtClean="0"/>
              <a:t>6/6/20</a:t>
            </a:fld>
            <a:endParaRPr lang="en-US"/>
          </a:p>
        </p:txBody>
      </p:sp>
      <p:sp>
        <p:nvSpPr>
          <p:cNvPr id="5" name="Footer Placeholder 4">
            <a:extLst>
              <a:ext uri="{FF2B5EF4-FFF2-40B4-BE49-F238E27FC236}">
                <a16:creationId xmlns:a16="http://schemas.microsoft.com/office/drawing/2014/main" id="{45D0CABD-21BA-F24C-AC7C-C0462616EB4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EE8E01A-A18F-0449-9CE5-FE2825D76022}"/>
              </a:ext>
            </a:extLst>
          </p:cNvPr>
          <p:cNvSpPr>
            <a:spLocks noGrp="1"/>
          </p:cNvSpPr>
          <p:nvPr>
            <p:ph type="sldNum" sz="quarter" idx="12"/>
          </p:nvPr>
        </p:nvSpPr>
        <p:spPr/>
        <p:txBody>
          <a:bodyPr/>
          <a:lstStyle/>
          <a:p>
            <a:fld id="{D6F7E5EA-CDF6-614F-A7F5-36E75BB0A521}" type="slidenum">
              <a:rPr lang="en-US" smtClean="0"/>
              <a:t>‹#›</a:t>
            </a:fld>
            <a:endParaRPr lang="en-US"/>
          </a:p>
        </p:txBody>
      </p:sp>
    </p:spTree>
    <p:extLst>
      <p:ext uri="{BB962C8B-B14F-4D97-AF65-F5344CB8AC3E}">
        <p14:creationId xmlns:p14="http://schemas.microsoft.com/office/powerpoint/2010/main" val="35318688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5AA1DF-23D7-5946-B046-08609B18282E}"/>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523A7CF-DDB1-6546-92CA-CF7E0EED7725}"/>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106B1B5-94B5-F444-977C-E47D7CE34382}"/>
              </a:ext>
            </a:extLst>
          </p:cNvPr>
          <p:cNvSpPr>
            <a:spLocks noGrp="1"/>
          </p:cNvSpPr>
          <p:nvPr>
            <p:ph type="dt" sz="half" idx="10"/>
          </p:nvPr>
        </p:nvSpPr>
        <p:spPr/>
        <p:txBody>
          <a:bodyPr/>
          <a:lstStyle/>
          <a:p>
            <a:fld id="{C49BD298-8C15-4244-9B7B-124E92AF4695}" type="datetimeFigureOut">
              <a:rPr lang="en-US" smtClean="0"/>
              <a:t>6/6/20</a:t>
            </a:fld>
            <a:endParaRPr lang="en-US"/>
          </a:p>
        </p:txBody>
      </p:sp>
      <p:sp>
        <p:nvSpPr>
          <p:cNvPr id="5" name="Footer Placeholder 4">
            <a:extLst>
              <a:ext uri="{FF2B5EF4-FFF2-40B4-BE49-F238E27FC236}">
                <a16:creationId xmlns:a16="http://schemas.microsoft.com/office/drawing/2014/main" id="{223241BE-F361-4440-8DA4-AC2DB13F189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CEB94EE-EB8E-9243-B6B4-7FD599CABC0E}"/>
              </a:ext>
            </a:extLst>
          </p:cNvPr>
          <p:cNvSpPr>
            <a:spLocks noGrp="1"/>
          </p:cNvSpPr>
          <p:nvPr>
            <p:ph type="sldNum" sz="quarter" idx="12"/>
          </p:nvPr>
        </p:nvSpPr>
        <p:spPr/>
        <p:txBody>
          <a:bodyPr/>
          <a:lstStyle/>
          <a:p>
            <a:fld id="{D6F7E5EA-CDF6-614F-A7F5-36E75BB0A521}" type="slidenum">
              <a:rPr lang="en-US" smtClean="0"/>
              <a:t>‹#›</a:t>
            </a:fld>
            <a:endParaRPr lang="en-US"/>
          </a:p>
        </p:txBody>
      </p:sp>
    </p:spTree>
    <p:extLst>
      <p:ext uri="{BB962C8B-B14F-4D97-AF65-F5344CB8AC3E}">
        <p14:creationId xmlns:p14="http://schemas.microsoft.com/office/powerpoint/2010/main" val="1840294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5CFA85-7051-8D45-8D38-F41A08C7B0E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3F9CCECB-F375-6946-B262-7D7F9F25166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AD9A6BB4-55A3-214F-B057-9A1B6DF47F22}"/>
              </a:ext>
            </a:extLst>
          </p:cNvPr>
          <p:cNvSpPr>
            <a:spLocks noGrp="1"/>
          </p:cNvSpPr>
          <p:nvPr>
            <p:ph type="dt" sz="half" idx="10"/>
          </p:nvPr>
        </p:nvSpPr>
        <p:spPr/>
        <p:txBody>
          <a:bodyPr/>
          <a:lstStyle/>
          <a:p>
            <a:fld id="{C49BD298-8C15-4244-9B7B-124E92AF4695}" type="datetimeFigureOut">
              <a:rPr lang="en-US" smtClean="0"/>
              <a:t>6/6/20</a:t>
            </a:fld>
            <a:endParaRPr lang="en-US"/>
          </a:p>
        </p:txBody>
      </p:sp>
      <p:sp>
        <p:nvSpPr>
          <p:cNvPr id="5" name="Footer Placeholder 4">
            <a:extLst>
              <a:ext uri="{FF2B5EF4-FFF2-40B4-BE49-F238E27FC236}">
                <a16:creationId xmlns:a16="http://schemas.microsoft.com/office/drawing/2014/main" id="{330531D5-A3BE-5E44-B5E0-0E960020330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4A2827C-BDE9-8647-BF96-1241ABA7D422}"/>
              </a:ext>
            </a:extLst>
          </p:cNvPr>
          <p:cNvSpPr>
            <a:spLocks noGrp="1"/>
          </p:cNvSpPr>
          <p:nvPr>
            <p:ph type="sldNum" sz="quarter" idx="12"/>
          </p:nvPr>
        </p:nvSpPr>
        <p:spPr/>
        <p:txBody>
          <a:bodyPr/>
          <a:lstStyle/>
          <a:p>
            <a:fld id="{D6F7E5EA-CDF6-614F-A7F5-36E75BB0A521}" type="slidenum">
              <a:rPr lang="en-US" smtClean="0"/>
              <a:t>‹#›</a:t>
            </a:fld>
            <a:endParaRPr lang="en-US"/>
          </a:p>
        </p:txBody>
      </p:sp>
    </p:spTree>
    <p:extLst>
      <p:ext uri="{BB962C8B-B14F-4D97-AF65-F5344CB8AC3E}">
        <p14:creationId xmlns:p14="http://schemas.microsoft.com/office/powerpoint/2010/main" val="39765736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110710-5099-BE4C-A4D4-D4C1E482A711}"/>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898FCB51-D986-EB4F-8305-3C463E9C011E}"/>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462D4DE1-6A53-7D48-B6E8-4C10B2A88252}"/>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DD5EA7B0-E86C-4D44-949A-0CC7BB114D2C}"/>
              </a:ext>
            </a:extLst>
          </p:cNvPr>
          <p:cNvSpPr>
            <a:spLocks noGrp="1"/>
          </p:cNvSpPr>
          <p:nvPr>
            <p:ph type="dt" sz="half" idx="10"/>
          </p:nvPr>
        </p:nvSpPr>
        <p:spPr/>
        <p:txBody>
          <a:bodyPr/>
          <a:lstStyle/>
          <a:p>
            <a:fld id="{C49BD298-8C15-4244-9B7B-124E92AF4695}" type="datetimeFigureOut">
              <a:rPr lang="en-US" smtClean="0"/>
              <a:t>6/6/20</a:t>
            </a:fld>
            <a:endParaRPr lang="en-US"/>
          </a:p>
        </p:txBody>
      </p:sp>
      <p:sp>
        <p:nvSpPr>
          <p:cNvPr id="6" name="Footer Placeholder 5">
            <a:extLst>
              <a:ext uri="{FF2B5EF4-FFF2-40B4-BE49-F238E27FC236}">
                <a16:creationId xmlns:a16="http://schemas.microsoft.com/office/drawing/2014/main" id="{6CBC3834-33C3-8D45-868D-36769824F60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C8F295F-BAE3-CF43-9D0B-9746B25CCA98}"/>
              </a:ext>
            </a:extLst>
          </p:cNvPr>
          <p:cNvSpPr>
            <a:spLocks noGrp="1"/>
          </p:cNvSpPr>
          <p:nvPr>
            <p:ph type="sldNum" sz="quarter" idx="12"/>
          </p:nvPr>
        </p:nvSpPr>
        <p:spPr/>
        <p:txBody>
          <a:bodyPr/>
          <a:lstStyle/>
          <a:p>
            <a:fld id="{D6F7E5EA-CDF6-614F-A7F5-36E75BB0A521}" type="slidenum">
              <a:rPr lang="en-US" smtClean="0"/>
              <a:t>‹#›</a:t>
            </a:fld>
            <a:endParaRPr lang="en-US"/>
          </a:p>
        </p:txBody>
      </p:sp>
    </p:spTree>
    <p:extLst>
      <p:ext uri="{BB962C8B-B14F-4D97-AF65-F5344CB8AC3E}">
        <p14:creationId xmlns:p14="http://schemas.microsoft.com/office/powerpoint/2010/main" val="8392626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1E2FB9-F02C-DE48-AD0E-04D394AD3B3B}"/>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C0B4EF39-95FA-034A-8444-1CCBF84EE12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972303BA-2CB9-AE4D-AF1F-8F724F6E34E5}"/>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C4BEC89F-43B5-094B-B038-94BE34EDD53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5C7B3019-F77A-F848-B359-F91F18013057}"/>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1A1C838A-47B8-AE41-B6F8-E84C386D8D0B}"/>
              </a:ext>
            </a:extLst>
          </p:cNvPr>
          <p:cNvSpPr>
            <a:spLocks noGrp="1"/>
          </p:cNvSpPr>
          <p:nvPr>
            <p:ph type="dt" sz="half" idx="10"/>
          </p:nvPr>
        </p:nvSpPr>
        <p:spPr/>
        <p:txBody>
          <a:bodyPr/>
          <a:lstStyle/>
          <a:p>
            <a:fld id="{C49BD298-8C15-4244-9B7B-124E92AF4695}" type="datetimeFigureOut">
              <a:rPr lang="en-US" smtClean="0"/>
              <a:t>6/6/20</a:t>
            </a:fld>
            <a:endParaRPr lang="en-US"/>
          </a:p>
        </p:txBody>
      </p:sp>
      <p:sp>
        <p:nvSpPr>
          <p:cNvPr id="8" name="Footer Placeholder 7">
            <a:extLst>
              <a:ext uri="{FF2B5EF4-FFF2-40B4-BE49-F238E27FC236}">
                <a16:creationId xmlns:a16="http://schemas.microsoft.com/office/drawing/2014/main" id="{BD37AC4C-7E2D-2F4A-8060-A410C8FE1B2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7CD2CED-39F2-AF4C-8102-8BAD858266B2}"/>
              </a:ext>
            </a:extLst>
          </p:cNvPr>
          <p:cNvSpPr>
            <a:spLocks noGrp="1"/>
          </p:cNvSpPr>
          <p:nvPr>
            <p:ph type="sldNum" sz="quarter" idx="12"/>
          </p:nvPr>
        </p:nvSpPr>
        <p:spPr/>
        <p:txBody>
          <a:bodyPr/>
          <a:lstStyle/>
          <a:p>
            <a:fld id="{D6F7E5EA-CDF6-614F-A7F5-36E75BB0A521}" type="slidenum">
              <a:rPr lang="en-US" smtClean="0"/>
              <a:t>‹#›</a:t>
            </a:fld>
            <a:endParaRPr lang="en-US"/>
          </a:p>
        </p:txBody>
      </p:sp>
    </p:spTree>
    <p:extLst>
      <p:ext uri="{BB962C8B-B14F-4D97-AF65-F5344CB8AC3E}">
        <p14:creationId xmlns:p14="http://schemas.microsoft.com/office/powerpoint/2010/main" val="31754164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E0F9C7-C634-294D-A153-56192401A5E4}"/>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6D194B02-8F74-BB43-BB40-958CFB149970}"/>
              </a:ext>
            </a:extLst>
          </p:cNvPr>
          <p:cNvSpPr>
            <a:spLocks noGrp="1"/>
          </p:cNvSpPr>
          <p:nvPr>
            <p:ph type="dt" sz="half" idx="10"/>
          </p:nvPr>
        </p:nvSpPr>
        <p:spPr/>
        <p:txBody>
          <a:bodyPr/>
          <a:lstStyle/>
          <a:p>
            <a:fld id="{C49BD298-8C15-4244-9B7B-124E92AF4695}" type="datetimeFigureOut">
              <a:rPr lang="en-US" smtClean="0"/>
              <a:t>6/6/20</a:t>
            </a:fld>
            <a:endParaRPr lang="en-US"/>
          </a:p>
        </p:txBody>
      </p:sp>
      <p:sp>
        <p:nvSpPr>
          <p:cNvPr id="4" name="Footer Placeholder 3">
            <a:extLst>
              <a:ext uri="{FF2B5EF4-FFF2-40B4-BE49-F238E27FC236}">
                <a16:creationId xmlns:a16="http://schemas.microsoft.com/office/drawing/2014/main" id="{F62CC9F2-C5D5-A245-B9AB-39608ADC454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365069A-F3B1-5D48-B53C-F912705BE0D6}"/>
              </a:ext>
            </a:extLst>
          </p:cNvPr>
          <p:cNvSpPr>
            <a:spLocks noGrp="1"/>
          </p:cNvSpPr>
          <p:nvPr>
            <p:ph type="sldNum" sz="quarter" idx="12"/>
          </p:nvPr>
        </p:nvSpPr>
        <p:spPr/>
        <p:txBody>
          <a:bodyPr/>
          <a:lstStyle/>
          <a:p>
            <a:fld id="{D6F7E5EA-CDF6-614F-A7F5-36E75BB0A521}" type="slidenum">
              <a:rPr lang="en-US" smtClean="0"/>
              <a:t>‹#›</a:t>
            </a:fld>
            <a:endParaRPr lang="en-US"/>
          </a:p>
        </p:txBody>
      </p:sp>
    </p:spTree>
    <p:extLst>
      <p:ext uri="{BB962C8B-B14F-4D97-AF65-F5344CB8AC3E}">
        <p14:creationId xmlns:p14="http://schemas.microsoft.com/office/powerpoint/2010/main" val="28792523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8A9B00B-BEC6-8D41-B1CE-103649317689}"/>
              </a:ext>
            </a:extLst>
          </p:cNvPr>
          <p:cNvSpPr>
            <a:spLocks noGrp="1"/>
          </p:cNvSpPr>
          <p:nvPr>
            <p:ph type="dt" sz="half" idx="10"/>
          </p:nvPr>
        </p:nvSpPr>
        <p:spPr/>
        <p:txBody>
          <a:bodyPr/>
          <a:lstStyle/>
          <a:p>
            <a:fld id="{C49BD298-8C15-4244-9B7B-124E92AF4695}" type="datetimeFigureOut">
              <a:rPr lang="en-US" smtClean="0"/>
              <a:t>6/6/20</a:t>
            </a:fld>
            <a:endParaRPr lang="en-US"/>
          </a:p>
        </p:txBody>
      </p:sp>
      <p:sp>
        <p:nvSpPr>
          <p:cNvPr id="3" name="Footer Placeholder 2">
            <a:extLst>
              <a:ext uri="{FF2B5EF4-FFF2-40B4-BE49-F238E27FC236}">
                <a16:creationId xmlns:a16="http://schemas.microsoft.com/office/drawing/2014/main" id="{08A57C0A-A781-4748-91A1-7448510F1FE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5638A04-D312-2B4A-8778-3FAA1018A02F}"/>
              </a:ext>
            </a:extLst>
          </p:cNvPr>
          <p:cNvSpPr>
            <a:spLocks noGrp="1"/>
          </p:cNvSpPr>
          <p:nvPr>
            <p:ph type="sldNum" sz="quarter" idx="12"/>
          </p:nvPr>
        </p:nvSpPr>
        <p:spPr/>
        <p:txBody>
          <a:bodyPr/>
          <a:lstStyle/>
          <a:p>
            <a:fld id="{D6F7E5EA-CDF6-614F-A7F5-36E75BB0A521}" type="slidenum">
              <a:rPr lang="en-US" smtClean="0"/>
              <a:t>‹#›</a:t>
            </a:fld>
            <a:endParaRPr lang="en-US"/>
          </a:p>
        </p:txBody>
      </p:sp>
    </p:spTree>
    <p:extLst>
      <p:ext uri="{BB962C8B-B14F-4D97-AF65-F5344CB8AC3E}">
        <p14:creationId xmlns:p14="http://schemas.microsoft.com/office/powerpoint/2010/main" val="14782930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C6ED08-B90B-A54A-A3F2-C4FD568F44D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AB72467C-C814-B14E-B153-7D7265B5280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BCF93E37-6A7C-6947-B41A-13C6449620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B58F892-F03D-154F-8E6D-D9CF6FAE613F}"/>
              </a:ext>
            </a:extLst>
          </p:cNvPr>
          <p:cNvSpPr>
            <a:spLocks noGrp="1"/>
          </p:cNvSpPr>
          <p:nvPr>
            <p:ph type="dt" sz="half" idx="10"/>
          </p:nvPr>
        </p:nvSpPr>
        <p:spPr/>
        <p:txBody>
          <a:bodyPr/>
          <a:lstStyle/>
          <a:p>
            <a:fld id="{C49BD298-8C15-4244-9B7B-124E92AF4695}" type="datetimeFigureOut">
              <a:rPr lang="en-US" smtClean="0"/>
              <a:t>6/6/20</a:t>
            </a:fld>
            <a:endParaRPr lang="en-US"/>
          </a:p>
        </p:txBody>
      </p:sp>
      <p:sp>
        <p:nvSpPr>
          <p:cNvPr id="6" name="Footer Placeholder 5">
            <a:extLst>
              <a:ext uri="{FF2B5EF4-FFF2-40B4-BE49-F238E27FC236}">
                <a16:creationId xmlns:a16="http://schemas.microsoft.com/office/drawing/2014/main" id="{AED9E143-931D-AD4C-A3F6-1444AA4E07D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47753FF-D010-7946-9790-F2C5A2F72AB3}"/>
              </a:ext>
            </a:extLst>
          </p:cNvPr>
          <p:cNvSpPr>
            <a:spLocks noGrp="1"/>
          </p:cNvSpPr>
          <p:nvPr>
            <p:ph type="sldNum" sz="quarter" idx="12"/>
          </p:nvPr>
        </p:nvSpPr>
        <p:spPr/>
        <p:txBody>
          <a:bodyPr/>
          <a:lstStyle/>
          <a:p>
            <a:fld id="{D6F7E5EA-CDF6-614F-A7F5-36E75BB0A521}" type="slidenum">
              <a:rPr lang="en-US" smtClean="0"/>
              <a:t>‹#›</a:t>
            </a:fld>
            <a:endParaRPr lang="en-US"/>
          </a:p>
        </p:txBody>
      </p:sp>
    </p:spTree>
    <p:extLst>
      <p:ext uri="{BB962C8B-B14F-4D97-AF65-F5344CB8AC3E}">
        <p14:creationId xmlns:p14="http://schemas.microsoft.com/office/powerpoint/2010/main" val="2457957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D4A30C-5880-4147-9802-358B73337B6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8097D751-B4C6-7941-85A7-7692570E82E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26D198A3-F860-3440-8DC6-F5024CB0545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C210973-130F-794D-82ED-0B63DD582E08}"/>
              </a:ext>
            </a:extLst>
          </p:cNvPr>
          <p:cNvSpPr>
            <a:spLocks noGrp="1"/>
          </p:cNvSpPr>
          <p:nvPr>
            <p:ph type="dt" sz="half" idx="10"/>
          </p:nvPr>
        </p:nvSpPr>
        <p:spPr/>
        <p:txBody>
          <a:bodyPr/>
          <a:lstStyle/>
          <a:p>
            <a:fld id="{C49BD298-8C15-4244-9B7B-124E92AF4695}" type="datetimeFigureOut">
              <a:rPr lang="en-US" smtClean="0"/>
              <a:t>6/6/20</a:t>
            </a:fld>
            <a:endParaRPr lang="en-US"/>
          </a:p>
        </p:txBody>
      </p:sp>
      <p:sp>
        <p:nvSpPr>
          <p:cNvPr id="6" name="Footer Placeholder 5">
            <a:extLst>
              <a:ext uri="{FF2B5EF4-FFF2-40B4-BE49-F238E27FC236}">
                <a16:creationId xmlns:a16="http://schemas.microsoft.com/office/drawing/2014/main" id="{B5501B9D-4952-EF49-B62D-629088E65AD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FB29745-D57B-8445-9A1F-A7A29183E46D}"/>
              </a:ext>
            </a:extLst>
          </p:cNvPr>
          <p:cNvSpPr>
            <a:spLocks noGrp="1"/>
          </p:cNvSpPr>
          <p:nvPr>
            <p:ph type="sldNum" sz="quarter" idx="12"/>
          </p:nvPr>
        </p:nvSpPr>
        <p:spPr/>
        <p:txBody>
          <a:bodyPr/>
          <a:lstStyle/>
          <a:p>
            <a:fld id="{D6F7E5EA-CDF6-614F-A7F5-36E75BB0A521}" type="slidenum">
              <a:rPr lang="en-US" smtClean="0"/>
              <a:t>‹#›</a:t>
            </a:fld>
            <a:endParaRPr lang="en-US"/>
          </a:p>
        </p:txBody>
      </p:sp>
    </p:spTree>
    <p:extLst>
      <p:ext uri="{BB962C8B-B14F-4D97-AF65-F5344CB8AC3E}">
        <p14:creationId xmlns:p14="http://schemas.microsoft.com/office/powerpoint/2010/main" val="13538909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B49977-653E-9F4E-9921-24663A8F4D1B}"/>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21F83340-053B-104F-B2AE-5EE9C6F75A02}"/>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771137B-E052-3844-B282-C51F68682C16}"/>
              </a:ext>
            </a:extLst>
          </p:cNvPr>
          <p:cNvSpPr>
            <a:spLocks noGrp="1"/>
          </p:cNvSpPr>
          <p:nvPr>
            <p:ph type="dt" sz="half" idx="10"/>
          </p:nvPr>
        </p:nvSpPr>
        <p:spPr/>
        <p:txBody>
          <a:bodyPr/>
          <a:lstStyle/>
          <a:p>
            <a:fld id="{C49BD298-8C15-4244-9B7B-124E92AF4695}" type="datetimeFigureOut">
              <a:rPr lang="en-US" smtClean="0"/>
              <a:t>6/6/20</a:t>
            </a:fld>
            <a:endParaRPr lang="en-US"/>
          </a:p>
        </p:txBody>
      </p:sp>
      <p:sp>
        <p:nvSpPr>
          <p:cNvPr id="5" name="Footer Placeholder 4">
            <a:extLst>
              <a:ext uri="{FF2B5EF4-FFF2-40B4-BE49-F238E27FC236}">
                <a16:creationId xmlns:a16="http://schemas.microsoft.com/office/drawing/2014/main" id="{97A365F9-C79A-1542-8F6C-6063B280188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A9A1580-2372-FC4B-BDB1-E5EA10B3F8D4}"/>
              </a:ext>
            </a:extLst>
          </p:cNvPr>
          <p:cNvSpPr>
            <a:spLocks noGrp="1"/>
          </p:cNvSpPr>
          <p:nvPr>
            <p:ph type="sldNum" sz="quarter" idx="12"/>
          </p:nvPr>
        </p:nvSpPr>
        <p:spPr/>
        <p:txBody>
          <a:bodyPr/>
          <a:lstStyle/>
          <a:p>
            <a:fld id="{D6F7E5EA-CDF6-614F-A7F5-36E75BB0A521}" type="slidenum">
              <a:rPr lang="en-US" smtClean="0"/>
              <a:t>‹#›</a:t>
            </a:fld>
            <a:endParaRPr lang="en-US"/>
          </a:p>
        </p:txBody>
      </p:sp>
    </p:spTree>
    <p:extLst>
      <p:ext uri="{BB962C8B-B14F-4D97-AF65-F5344CB8AC3E}">
        <p14:creationId xmlns:p14="http://schemas.microsoft.com/office/powerpoint/2010/main" val="28342976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0DB8699-25B0-B342-B645-EFB7A999FAC5}"/>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27AAFEC9-78EB-1640-ADD0-D745B69DEC4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14EA989-E632-104C-845A-869744C42272}"/>
              </a:ext>
            </a:extLst>
          </p:cNvPr>
          <p:cNvSpPr>
            <a:spLocks noGrp="1"/>
          </p:cNvSpPr>
          <p:nvPr>
            <p:ph type="dt" sz="half" idx="10"/>
          </p:nvPr>
        </p:nvSpPr>
        <p:spPr/>
        <p:txBody>
          <a:bodyPr/>
          <a:lstStyle/>
          <a:p>
            <a:fld id="{C49BD298-8C15-4244-9B7B-124E92AF4695}" type="datetimeFigureOut">
              <a:rPr lang="en-US" smtClean="0"/>
              <a:t>6/6/20</a:t>
            </a:fld>
            <a:endParaRPr lang="en-US"/>
          </a:p>
        </p:txBody>
      </p:sp>
      <p:sp>
        <p:nvSpPr>
          <p:cNvPr id="5" name="Footer Placeholder 4">
            <a:extLst>
              <a:ext uri="{FF2B5EF4-FFF2-40B4-BE49-F238E27FC236}">
                <a16:creationId xmlns:a16="http://schemas.microsoft.com/office/drawing/2014/main" id="{71443410-F435-1148-B7E5-D8F1EFC58D8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5C53DFF-9258-BF47-8E7E-906049DA37BB}"/>
              </a:ext>
            </a:extLst>
          </p:cNvPr>
          <p:cNvSpPr>
            <a:spLocks noGrp="1"/>
          </p:cNvSpPr>
          <p:nvPr>
            <p:ph type="sldNum" sz="quarter" idx="12"/>
          </p:nvPr>
        </p:nvSpPr>
        <p:spPr/>
        <p:txBody>
          <a:bodyPr/>
          <a:lstStyle/>
          <a:p>
            <a:fld id="{D6F7E5EA-CDF6-614F-A7F5-36E75BB0A521}" type="slidenum">
              <a:rPr lang="en-US" smtClean="0"/>
              <a:t>‹#›</a:t>
            </a:fld>
            <a:endParaRPr lang="en-US"/>
          </a:p>
        </p:txBody>
      </p:sp>
    </p:spTree>
    <p:extLst>
      <p:ext uri="{BB962C8B-B14F-4D97-AF65-F5344CB8AC3E}">
        <p14:creationId xmlns:p14="http://schemas.microsoft.com/office/powerpoint/2010/main" val="22215405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7A19364-3564-2A4D-A269-9EE1179A37C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65399067-2294-554A-8F56-BDD148AB7DE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0329972-2894-1B4B-B36A-A39863EE2AB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49BD298-8C15-4244-9B7B-124E92AF4695}" type="datetimeFigureOut">
              <a:rPr lang="en-US" smtClean="0"/>
              <a:t>6/6/20</a:t>
            </a:fld>
            <a:endParaRPr lang="en-US"/>
          </a:p>
        </p:txBody>
      </p:sp>
      <p:sp>
        <p:nvSpPr>
          <p:cNvPr id="5" name="Footer Placeholder 4">
            <a:extLst>
              <a:ext uri="{FF2B5EF4-FFF2-40B4-BE49-F238E27FC236}">
                <a16:creationId xmlns:a16="http://schemas.microsoft.com/office/drawing/2014/main" id="{35D96A0E-6155-8043-8A45-D49B462B6D9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C6A7BA06-F9B9-1143-8720-1A27913B333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6F7E5EA-CDF6-614F-A7F5-36E75BB0A521}" type="slidenum">
              <a:rPr lang="en-US" smtClean="0"/>
              <a:t>‹#›</a:t>
            </a:fld>
            <a:endParaRPr lang="en-US"/>
          </a:p>
        </p:txBody>
      </p:sp>
    </p:spTree>
    <p:extLst>
      <p:ext uri="{BB962C8B-B14F-4D97-AF65-F5344CB8AC3E}">
        <p14:creationId xmlns:p14="http://schemas.microsoft.com/office/powerpoint/2010/main" val="39260775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97C2A76C-C23D-394E-8B29-715C619B6CA6}"/>
              </a:ext>
            </a:extLst>
          </p:cNvPr>
          <p:cNvSpPr txBox="1"/>
          <p:nvPr/>
        </p:nvSpPr>
        <p:spPr>
          <a:xfrm>
            <a:off x="293913" y="315686"/>
            <a:ext cx="11397343" cy="1323439"/>
          </a:xfrm>
          <a:prstGeom prst="rect">
            <a:avLst/>
          </a:prstGeom>
          <a:noFill/>
        </p:spPr>
        <p:txBody>
          <a:bodyPr wrap="square" rtlCol="0">
            <a:spAutoFit/>
          </a:bodyPr>
          <a:lstStyle/>
          <a:p>
            <a:r>
              <a:rPr lang="en-US" sz="2000" dirty="0" err="1">
                <a:latin typeface="Comic Sans MS" panose="030F0902030302020204" pitchFamily="66" charset="0"/>
              </a:rPr>
              <a:t>Maths</a:t>
            </a:r>
            <a:r>
              <a:rPr lang="en-US" sz="2000" dirty="0">
                <a:latin typeface="Comic Sans MS" panose="030F0902030302020204" pitchFamily="66" charset="0"/>
              </a:rPr>
              <a:t> Year 1 Week Beginning 8.6.20</a:t>
            </a:r>
          </a:p>
          <a:p>
            <a:endParaRPr lang="en-US" sz="2000" dirty="0">
              <a:latin typeface="Comic Sans MS" panose="030F0902030302020204" pitchFamily="66" charset="0"/>
            </a:endParaRPr>
          </a:p>
          <a:p>
            <a:r>
              <a:rPr lang="en-US" sz="2000" dirty="0">
                <a:latin typeface="Comic Sans MS" panose="030F0902030302020204" pitchFamily="66" charset="0"/>
              </a:rPr>
              <a:t>Monday and Tuesday will be two stand alone activities again so that the children coming into school on Wednesday will all be at the same starting point in their work books. </a:t>
            </a:r>
          </a:p>
        </p:txBody>
      </p:sp>
    </p:spTree>
    <p:extLst>
      <p:ext uri="{BB962C8B-B14F-4D97-AF65-F5344CB8AC3E}">
        <p14:creationId xmlns:p14="http://schemas.microsoft.com/office/powerpoint/2010/main" val="11231570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E5B8126-4601-B14A-96C5-00B95DAD92E9}"/>
              </a:ext>
            </a:extLst>
          </p:cNvPr>
          <p:cNvPicPr>
            <a:picLocks noChangeAspect="1"/>
          </p:cNvPicPr>
          <p:nvPr/>
        </p:nvPicPr>
        <p:blipFill>
          <a:blip r:embed="rId2"/>
          <a:stretch>
            <a:fillRect/>
          </a:stretch>
        </p:blipFill>
        <p:spPr>
          <a:xfrm>
            <a:off x="1165307" y="0"/>
            <a:ext cx="9861386" cy="6858000"/>
          </a:xfrm>
          <a:prstGeom prst="rect">
            <a:avLst/>
          </a:prstGeom>
        </p:spPr>
      </p:pic>
      <p:sp>
        <p:nvSpPr>
          <p:cNvPr id="4" name="TextBox 3">
            <a:extLst>
              <a:ext uri="{FF2B5EF4-FFF2-40B4-BE49-F238E27FC236}">
                <a16:creationId xmlns:a16="http://schemas.microsoft.com/office/drawing/2014/main" id="{3BDA297E-B926-C740-AF53-8D4B01E7877F}"/>
              </a:ext>
            </a:extLst>
          </p:cNvPr>
          <p:cNvSpPr txBox="1"/>
          <p:nvPr/>
        </p:nvSpPr>
        <p:spPr>
          <a:xfrm>
            <a:off x="97972" y="76201"/>
            <a:ext cx="1594219" cy="369332"/>
          </a:xfrm>
          <a:prstGeom prst="rect">
            <a:avLst/>
          </a:prstGeom>
          <a:noFill/>
        </p:spPr>
        <p:txBody>
          <a:bodyPr wrap="none" rtlCol="0">
            <a:spAutoFit/>
          </a:bodyPr>
          <a:lstStyle/>
          <a:p>
            <a:r>
              <a:rPr lang="en-US" dirty="0"/>
              <a:t>Monday 8.6.20</a:t>
            </a:r>
          </a:p>
        </p:txBody>
      </p:sp>
    </p:spTree>
    <p:extLst>
      <p:ext uri="{BB962C8B-B14F-4D97-AF65-F5344CB8AC3E}">
        <p14:creationId xmlns:p14="http://schemas.microsoft.com/office/powerpoint/2010/main" val="5764380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B7A62BE-5F90-DB4B-9D08-0EF7606B55B6}"/>
              </a:ext>
            </a:extLst>
          </p:cNvPr>
          <p:cNvPicPr>
            <a:picLocks noChangeAspect="1"/>
          </p:cNvPicPr>
          <p:nvPr/>
        </p:nvPicPr>
        <p:blipFill>
          <a:blip r:embed="rId2"/>
          <a:stretch>
            <a:fillRect/>
          </a:stretch>
        </p:blipFill>
        <p:spPr>
          <a:xfrm>
            <a:off x="1265132" y="0"/>
            <a:ext cx="9661735" cy="6858000"/>
          </a:xfrm>
          <a:prstGeom prst="rect">
            <a:avLst/>
          </a:prstGeom>
        </p:spPr>
      </p:pic>
    </p:spTree>
    <p:extLst>
      <p:ext uri="{BB962C8B-B14F-4D97-AF65-F5344CB8AC3E}">
        <p14:creationId xmlns:p14="http://schemas.microsoft.com/office/powerpoint/2010/main" val="38775194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850AD8C-A375-D244-A433-39962CA38B03}"/>
              </a:ext>
            </a:extLst>
          </p:cNvPr>
          <p:cNvPicPr>
            <a:picLocks noChangeAspect="1"/>
          </p:cNvPicPr>
          <p:nvPr/>
        </p:nvPicPr>
        <p:blipFill>
          <a:blip r:embed="rId2"/>
          <a:stretch>
            <a:fillRect/>
          </a:stretch>
        </p:blipFill>
        <p:spPr>
          <a:xfrm>
            <a:off x="1266591" y="0"/>
            <a:ext cx="9658817" cy="6858000"/>
          </a:xfrm>
          <a:prstGeom prst="rect">
            <a:avLst/>
          </a:prstGeom>
        </p:spPr>
      </p:pic>
    </p:spTree>
    <p:extLst>
      <p:ext uri="{BB962C8B-B14F-4D97-AF65-F5344CB8AC3E}">
        <p14:creationId xmlns:p14="http://schemas.microsoft.com/office/powerpoint/2010/main" val="22047874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A93CC79-BFD7-3549-ADCD-D769F9B15F3F}"/>
              </a:ext>
            </a:extLst>
          </p:cNvPr>
          <p:cNvPicPr>
            <a:picLocks noChangeAspect="1"/>
          </p:cNvPicPr>
          <p:nvPr/>
        </p:nvPicPr>
        <p:blipFill>
          <a:blip r:embed="rId2"/>
          <a:stretch>
            <a:fillRect/>
          </a:stretch>
        </p:blipFill>
        <p:spPr>
          <a:xfrm>
            <a:off x="510479" y="0"/>
            <a:ext cx="4835556" cy="6858000"/>
          </a:xfrm>
          <a:prstGeom prst="rect">
            <a:avLst/>
          </a:prstGeom>
        </p:spPr>
      </p:pic>
      <p:sp>
        <p:nvSpPr>
          <p:cNvPr id="2" name="TextBox 1">
            <a:extLst>
              <a:ext uri="{FF2B5EF4-FFF2-40B4-BE49-F238E27FC236}">
                <a16:creationId xmlns:a16="http://schemas.microsoft.com/office/drawing/2014/main" id="{F933D2D3-3FF0-DC43-8774-5DE511AFA17E}"/>
              </a:ext>
            </a:extLst>
          </p:cNvPr>
          <p:cNvSpPr txBox="1"/>
          <p:nvPr/>
        </p:nvSpPr>
        <p:spPr>
          <a:xfrm>
            <a:off x="108858" y="206829"/>
            <a:ext cx="1578317" cy="646331"/>
          </a:xfrm>
          <a:prstGeom prst="rect">
            <a:avLst/>
          </a:prstGeom>
          <a:noFill/>
        </p:spPr>
        <p:txBody>
          <a:bodyPr wrap="none" rtlCol="0">
            <a:spAutoFit/>
          </a:bodyPr>
          <a:lstStyle/>
          <a:p>
            <a:r>
              <a:rPr lang="en-US" dirty="0"/>
              <a:t>Tuesday 9.6.20</a:t>
            </a:r>
          </a:p>
          <a:p>
            <a:endParaRPr lang="en-US" dirty="0"/>
          </a:p>
        </p:txBody>
      </p:sp>
      <p:pic>
        <p:nvPicPr>
          <p:cNvPr id="6" name="Picture 5">
            <a:extLst>
              <a:ext uri="{FF2B5EF4-FFF2-40B4-BE49-F238E27FC236}">
                <a16:creationId xmlns:a16="http://schemas.microsoft.com/office/drawing/2014/main" id="{302CFDF1-B83D-1044-8832-138623F3C7EA}"/>
              </a:ext>
            </a:extLst>
          </p:cNvPr>
          <p:cNvPicPr>
            <a:picLocks noChangeAspect="1"/>
          </p:cNvPicPr>
          <p:nvPr/>
        </p:nvPicPr>
        <p:blipFill>
          <a:blip r:embed="rId3"/>
          <a:stretch>
            <a:fillRect/>
          </a:stretch>
        </p:blipFill>
        <p:spPr>
          <a:xfrm>
            <a:off x="6474502" y="0"/>
            <a:ext cx="5404309" cy="6858000"/>
          </a:xfrm>
          <a:prstGeom prst="rect">
            <a:avLst/>
          </a:prstGeom>
        </p:spPr>
      </p:pic>
    </p:spTree>
    <p:extLst>
      <p:ext uri="{BB962C8B-B14F-4D97-AF65-F5344CB8AC3E}">
        <p14:creationId xmlns:p14="http://schemas.microsoft.com/office/powerpoint/2010/main" val="38925317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933FD0F-C379-0E48-88AC-B12377F9D4D4}"/>
              </a:ext>
            </a:extLst>
          </p:cNvPr>
          <p:cNvPicPr>
            <a:picLocks noChangeAspect="1"/>
          </p:cNvPicPr>
          <p:nvPr/>
        </p:nvPicPr>
        <p:blipFill>
          <a:blip r:embed="rId2"/>
          <a:stretch>
            <a:fillRect/>
          </a:stretch>
        </p:blipFill>
        <p:spPr>
          <a:xfrm>
            <a:off x="790481" y="0"/>
            <a:ext cx="10611038" cy="6858000"/>
          </a:xfrm>
          <a:prstGeom prst="rect">
            <a:avLst/>
          </a:prstGeom>
        </p:spPr>
      </p:pic>
      <p:sp>
        <p:nvSpPr>
          <p:cNvPr id="4" name="TextBox 3">
            <a:extLst>
              <a:ext uri="{FF2B5EF4-FFF2-40B4-BE49-F238E27FC236}">
                <a16:creationId xmlns:a16="http://schemas.microsoft.com/office/drawing/2014/main" id="{46A33B08-3BA5-284A-B809-3D4B4BF2ABA1}"/>
              </a:ext>
            </a:extLst>
          </p:cNvPr>
          <p:cNvSpPr txBox="1"/>
          <p:nvPr/>
        </p:nvSpPr>
        <p:spPr>
          <a:xfrm>
            <a:off x="3080657" y="119744"/>
            <a:ext cx="2031390" cy="369332"/>
          </a:xfrm>
          <a:prstGeom prst="rect">
            <a:avLst/>
          </a:prstGeom>
          <a:noFill/>
        </p:spPr>
        <p:txBody>
          <a:bodyPr wrap="none" rtlCol="0">
            <a:spAutoFit/>
          </a:bodyPr>
          <a:lstStyle/>
          <a:p>
            <a:r>
              <a:rPr lang="en-US" dirty="0"/>
              <a:t>Wednesday 10.6.20</a:t>
            </a:r>
          </a:p>
        </p:txBody>
      </p:sp>
    </p:spTree>
    <p:extLst>
      <p:ext uri="{BB962C8B-B14F-4D97-AF65-F5344CB8AC3E}">
        <p14:creationId xmlns:p14="http://schemas.microsoft.com/office/powerpoint/2010/main" val="15691051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A8AC402-5E51-8543-B3DB-432288437649}"/>
              </a:ext>
            </a:extLst>
          </p:cNvPr>
          <p:cNvPicPr>
            <a:picLocks noChangeAspect="1"/>
          </p:cNvPicPr>
          <p:nvPr/>
        </p:nvPicPr>
        <p:blipFill>
          <a:blip r:embed="rId2"/>
          <a:stretch>
            <a:fillRect/>
          </a:stretch>
        </p:blipFill>
        <p:spPr>
          <a:xfrm>
            <a:off x="610570" y="0"/>
            <a:ext cx="10970860" cy="6858000"/>
          </a:xfrm>
          <a:prstGeom prst="rect">
            <a:avLst/>
          </a:prstGeom>
        </p:spPr>
      </p:pic>
    </p:spTree>
    <p:extLst>
      <p:ext uri="{BB962C8B-B14F-4D97-AF65-F5344CB8AC3E}">
        <p14:creationId xmlns:p14="http://schemas.microsoft.com/office/powerpoint/2010/main" val="34844046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236A18E-9D22-2840-8ABE-98E5384C51B0}"/>
              </a:ext>
            </a:extLst>
          </p:cNvPr>
          <p:cNvPicPr>
            <a:picLocks noChangeAspect="1"/>
          </p:cNvPicPr>
          <p:nvPr/>
        </p:nvPicPr>
        <p:blipFill>
          <a:blip r:embed="rId2"/>
          <a:stretch>
            <a:fillRect/>
          </a:stretch>
        </p:blipFill>
        <p:spPr>
          <a:xfrm>
            <a:off x="748280" y="0"/>
            <a:ext cx="10695440" cy="6858000"/>
          </a:xfrm>
          <a:prstGeom prst="rect">
            <a:avLst/>
          </a:prstGeom>
        </p:spPr>
      </p:pic>
    </p:spTree>
    <p:extLst>
      <p:ext uri="{BB962C8B-B14F-4D97-AF65-F5344CB8AC3E}">
        <p14:creationId xmlns:p14="http://schemas.microsoft.com/office/powerpoint/2010/main" val="41175513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CFF0B5C-A571-2846-B0CE-C5A6A75188D5}"/>
              </a:ext>
            </a:extLst>
          </p:cNvPr>
          <p:cNvPicPr>
            <a:picLocks noChangeAspect="1"/>
          </p:cNvPicPr>
          <p:nvPr/>
        </p:nvPicPr>
        <p:blipFill>
          <a:blip r:embed="rId2"/>
          <a:stretch>
            <a:fillRect/>
          </a:stretch>
        </p:blipFill>
        <p:spPr>
          <a:xfrm>
            <a:off x="1291851" y="0"/>
            <a:ext cx="9608298" cy="6858000"/>
          </a:xfrm>
          <a:prstGeom prst="rect">
            <a:avLst/>
          </a:prstGeom>
        </p:spPr>
      </p:pic>
      <p:sp>
        <p:nvSpPr>
          <p:cNvPr id="5" name="TextBox 4">
            <a:extLst>
              <a:ext uri="{FF2B5EF4-FFF2-40B4-BE49-F238E27FC236}">
                <a16:creationId xmlns:a16="http://schemas.microsoft.com/office/drawing/2014/main" id="{356B9C42-936E-B348-8C34-91B9F68C171C}"/>
              </a:ext>
            </a:extLst>
          </p:cNvPr>
          <p:cNvSpPr txBox="1"/>
          <p:nvPr/>
        </p:nvSpPr>
        <p:spPr>
          <a:xfrm>
            <a:off x="478971" y="6357257"/>
            <a:ext cx="3355919" cy="369332"/>
          </a:xfrm>
          <a:prstGeom prst="rect">
            <a:avLst/>
          </a:prstGeom>
          <a:noFill/>
        </p:spPr>
        <p:txBody>
          <a:bodyPr wrap="none" rtlCol="0">
            <a:spAutoFit/>
          </a:bodyPr>
          <a:lstStyle/>
          <a:p>
            <a:r>
              <a:rPr lang="en-US" dirty="0"/>
              <a:t>Now have a go at Unit 16 lesson 4</a:t>
            </a:r>
          </a:p>
        </p:txBody>
      </p:sp>
    </p:spTree>
    <p:extLst>
      <p:ext uri="{BB962C8B-B14F-4D97-AF65-F5344CB8AC3E}">
        <p14:creationId xmlns:p14="http://schemas.microsoft.com/office/powerpoint/2010/main" val="29696282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C7256C1-D386-A44C-AD56-2D6C4CF0816D}"/>
              </a:ext>
            </a:extLst>
          </p:cNvPr>
          <p:cNvPicPr>
            <a:picLocks noChangeAspect="1"/>
          </p:cNvPicPr>
          <p:nvPr/>
        </p:nvPicPr>
        <p:blipFill>
          <a:blip r:embed="rId2"/>
          <a:stretch>
            <a:fillRect/>
          </a:stretch>
        </p:blipFill>
        <p:spPr>
          <a:xfrm>
            <a:off x="563824" y="0"/>
            <a:ext cx="10628923" cy="6858000"/>
          </a:xfrm>
          <a:prstGeom prst="rect">
            <a:avLst/>
          </a:prstGeom>
        </p:spPr>
      </p:pic>
      <p:sp>
        <p:nvSpPr>
          <p:cNvPr id="5" name="TextBox 4">
            <a:extLst>
              <a:ext uri="{FF2B5EF4-FFF2-40B4-BE49-F238E27FC236}">
                <a16:creationId xmlns:a16="http://schemas.microsoft.com/office/drawing/2014/main" id="{AE0E5C78-1A5E-8747-A4BC-52BB536184BE}"/>
              </a:ext>
            </a:extLst>
          </p:cNvPr>
          <p:cNvSpPr txBox="1"/>
          <p:nvPr/>
        </p:nvSpPr>
        <p:spPr>
          <a:xfrm>
            <a:off x="3080657" y="119744"/>
            <a:ext cx="1845120" cy="369332"/>
          </a:xfrm>
          <a:prstGeom prst="rect">
            <a:avLst/>
          </a:prstGeom>
          <a:noFill/>
        </p:spPr>
        <p:txBody>
          <a:bodyPr wrap="none" rtlCol="0">
            <a:spAutoFit/>
          </a:bodyPr>
          <a:lstStyle/>
          <a:p>
            <a:r>
              <a:rPr lang="en-US" dirty="0"/>
              <a:t>Thursday  11.6.20</a:t>
            </a:r>
          </a:p>
        </p:txBody>
      </p:sp>
    </p:spTree>
    <p:extLst>
      <p:ext uri="{BB962C8B-B14F-4D97-AF65-F5344CB8AC3E}">
        <p14:creationId xmlns:p14="http://schemas.microsoft.com/office/powerpoint/2010/main" val="36596461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E83C2E4-D4CB-584A-B6B2-5FA000DBF41B}"/>
              </a:ext>
            </a:extLst>
          </p:cNvPr>
          <p:cNvPicPr>
            <a:picLocks noChangeAspect="1"/>
          </p:cNvPicPr>
          <p:nvPr/>
        </p:nvPicPr>
        <p:blipFill>
          <a:blip r:embed="rId2"/>
          <a:stretch>
            <a:fillRect/>
          </a:stretch>
        </p:blipFill>
        <p:spPr>
          <a:xfrm>
            <a:off x="678961" y="0"/>
            <a:ext cx="10834077" cy="6858000"/>
          </a:xfrm>
          <a:prstGeom prst="rect">
            <a:avLst/>
          </a:prstGeom>
        </p:spPr>
      </p:pic>
    </p:spTree>
    <p:extLst>
      <p:ext uri="{BB962C8B-B14F-4D97-AF65-F5344CB8AC3E}">
        <p14:creationId xmlns:p14="http://schemas.microsoft.com/office/powerpoint/2010/main" val="42683009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1241E33-A983-8844-8438-B61ED0229691}"/>
              </a:ext>
            </a:extLst>
          </p:cNvPr>
          <p:cNvPicPr>
            <a:picLocks noChangeAspect="1"/>
          </p:cNvPicPr>
          <p:nvPr/>
        </p:nvPicPr>
        <p:blipFill>
          <a:blip r:embed="rId2"/>
          <a:stretch>
            <a:fillRect/>
          </a:stretch>
        </p:blipFill>
        <p:spPr>
          <a:xfrm>
            <a:off x="847725" y="0"/>
            <a:ext cx="10496550" cy="6858000"/>
          </a:xfrm>
          <a:prstGeom prst="rect">
            <a:avLst/>
          </a:prstGeom>
        </p:spPr>
      </p:pic>
    </p:spTree>
    <p:extLst>
      <p:ext uri="{BB962C8B-B14F-4D97-AF65-F5344CB8AC3E}">
        <p14:creationId xmlns:p14="http://schemas.microsoft.com/office/powerpoint/2010/main" val="35396045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7CCFBC2-A50F-B846-8DA3-21CA3F0E26EF}"/>
              </a:ext>
            </a:extLst>
          </p:cNvPr>
          <p:cNvPicPr>
            <a:picLocks noChangeAspect="1"/>
          </p:cNvPicPr>
          <p:nvPr/>
        </p:nvPicPr>
        <p:blipFill>
          <a:blip r:embed="rId2"/>
          <a:stretch>
            <a:fillRect/>
          </a:stretch>
        </p:blipFill>
        <p:spPr>
          <a:xfrm>
            <a:off x="1309876" y="0"/>
            <a:ext cx="9572248" cy="6858000"/>
          </a:xfrm>
          <a:prstGeom prst="rect">
            <a:avLst/>
          </a:prstGeom>
        </p:spPr>
      </p:pic>
      <p:sp>
        <p:nvSpPr>
          <p:cNvPr id="5" name="TextBox 4">
            <a:extLst>
              <a:ext uri="{FF2B5EF4-FFF2-40B4-BE49-F238E27FC236}">
                <a16:creationId xmlns:a16="http://schemas.microsoft.com/office/drawing/2014/main" id="{9BCE90DB-7C66-6B43-930C-8BB47F8315BC}"/>
              </a:ext>
            </a:extLst>
          </p:cNvPr>
          <p:cNvSpPr txBox="1"/>
          <p:nvPr/>
        </p:nvSpPr>
        <p:spPr>
          <a:xfrm>
            <a:off x="478971" y="6357257"/>
            <a:ext cx="3436069" cy="369332"/>
          </a:xfrm>
          <a:prstGeom prst="rect">
            <a:avLst/>
          </a:prstGeom>
          <a:noFill/>
        </p:spPr>
        <p:txBody>
          <a:bodyPr wrap="none" rtlCol="0">
            <a:spAutoFit/>
          </a:bodyPr>
          <a:lstStyle/>
          <a:p>
            <a:r>
              <a:rPr lang="en-US" dirty="0"/>
              <a:t>Now have a go at Unit 16 lesson 5</a:t>
            </a:r>
          </a:p>
        </p:txBody>
      </p:sp>
    </p:spTree>
    <p:extLst>
      <p:ext uri="{BB962C8B-B14F-4D97-AF65-F5344CB8AC3E}">
        <p14:creationId xmlns:p14="http://schemas.microsoft.com/office/powerpoint/2010/main" val="21080881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CB0E085-C2C2-6F4E-93E3-22EA317D8B3B}"/>
              </a:ext>
            </a:extLst>
          </p:cNvPr>
          <p:cNvPicPr>
            <a:picLocks noChangeAspect="1"/>
          </p:cNvPicPr>
          <p:nvPr/>
        </p:nvPicPr>
        <p:blipFill>
          <a:blip r:embed="rId2"/>
          <a:stretch>
            <a:fillRect/>
          </a:stretch>
        </p:blipFill>
        <p:spPr>
          <a:xfrm>
            <a:off x="732945" y="0"/>
            <a:ext cx="10726109" cy="6858000"/>
          </a:xfrm>
          <a:prstGeom prst="rect">
            <a:avLst/>
          </a:prstGeom>
        </p:spPr>
      </p:pic>
      <p:sp>
        <p:nvSpPr>
          <p:cNvPr id="5" name="TextBox 4">
            <a:extLst>
              <a:ext uri="{FF2B5EF4-FFF2-40B4-BE49-F238E27FC236}">
                <a16:creationId xmlns:a16="http://schemas.microsoft.com/office/drawing/2014/main" id="{8704E141-C8F6-A14F-AA7C-7CB91B53243A}"/>
              </a:ext>
            </a:extLst>
          </p:cNvPr>
          <p:cNvSpPr txBox="1"/>
          <p:nvPr/>
        </p:nvSpPr>
        <p:spPr>
          <a:xfrm>
            <a:off x="3080657" y="119744"/>
            <a:ext cx="1562159" cy="369332"/>
          </a:xfrm>
          <a:prstGeom prst="rect">
            <a:avLst/>
          </a:prstGeom>
          <a:noFill/>
        </p:spPr>
        <p:txBody>
          <a:bodyPr wrap="none" rtlCol="0">
            <a:spAutoFit/>
          </a:bodyPr>
          <a:lstStyle/>
          <a:p>
            <a:r>
              <a:rPr lang="en-US" dirty="0"/>
              <a:t>Friday  12.6.20</a:t>
            </a:r>
          </a:p>
        </p:txBody>
      </p:sp>
    </p:spTree>
    <p:extLst>
      <p:ext uri="{BB962C8B-B14F-4D97-AF65-F5344CB8AC3E}">
        <p14:creationId xmlns:p14="http://schemas.microsoft.com/office/powerpoint/2010/main" val="10025733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BB17AD0-2450-C544-9D95-700829FEE2AD}"/>
              </a:ext>
            </a:extLst>
          </p:cNvPr>
          <p:cNvPicPr>
            <a:picLocks noChangeAspect="1"/>
          </p:cNvPicPr>
          <p:nvPr/>
        </p:nvPicPr>
        <p:blipFill>
          <a:blip r:embed="rId2"/>
          <a:stretch>
            <a:fillRect/>
          </a:stretch>
        </p:blipFill>
        <p:spPr>
          <a:xfrm>
            <a:off x="634448" y="0"/>
            <a:ext cx="10923104" cy="6858000"/>
          </a:xfrm>
          <a:prstGeom prst="rect">
            <a:avLst/>
          </a:prstGeom>
        </p:spPr>
      </p:pic>
    </p:spTree>
    <p:extLst>
      <p:ext uri="{BB962C8B-B14F-4D97-AF65-F5344CB8AC3E}">
        <p14:creationId xmlns:p14="http://schemas.microsoft.com/office/powerpoint/2010/main" val="19022622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498736D-A01D-C841-B714-F4BB95F3FD40}"/>
              </a:ext>
            </a:extLst>
          </p:cNvPr>
          <p:cNvPicPr>
            <a:picLocks noChangeAspect="1"/>
          </p:cNvPicPr>
          <p:nvPr/>
        </p:nvPicPr>
        <p:blipFill>
          <a:blip r:embed="rId2"/>
          <a:stretch>
            <a:fillRect/>
          </a:stretch>
        </p:blipFill>
        <p:spPr>
          <a:xfrm>
            <a:off x="996820" y="0"/>
            <a:ext cx="10198359" cy="6858000"/>
          </a:xfrm>
          <a:prstGeom prst="rect">
            <a:avLst/>
          </a:prstGeom>
        </p:spPr>
      </p:pic>
    </p:spTree>
    <p:extLst>
      <p:ext uri="{BB962C8B-B14F-4D97-AF65-F5344CB8AC3E}">
        <p14:creationId xmlns:p14="http://schemas.microsoft.com/office/powerpoint/2010/main" val="12467851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12BE6B4-ADC4-194D-BA7B-8D250214A761}"/>
              </a:ext>
            </a:extLst>
          </p:cNvPr>
          <p:cNvPicPr>
            <a:picLocks noChangeAspect="1"/>
          </p:cNvPicPr>
          <p:nvPr/>
        </p:nvPicPr>
        <p:blipFill>
          <a:blip r:embed="rId2"/>
          <a:stretch>
            <a:fillRect/>
          </a:stretch>
        </p:blipFill>
        <p:spPr>
          <a:xfrm>
            <a:off x="1193494" y="0"/>
            <a:ext cx="9805012" cy="6858000"/>
          </a:xfrm>
          <a:prstGeom prst="rect">
            <a:avLst/>
          </a:prstGeom>
        </p:spPr>
      </p:pic>
      <p:sp>
        <p:nvSpPr>
          <p:cNvPr id="6" name="TextBox 5">
            <a:extLst>
              <a:ext uri="{FF2B5EF4-FFF2-40B4-BE49-F238E27FC236}">
                <a16:creationId xmlns:a16="http://schemas.microsoft.com/office/drawing/2014/main" id="{34E0086B-FC04-FD4F-B25D-91664B4B61FE}"/>
              </a:ext>
            </a:extLst>
          </p:cNvPr>
          <p:cNvSpPr txBox="1"/>
          <p:nvPr/>
        </p:nvSpPr>
        <p:spPr>
          <a:xfrm>
            <a:off x="478971" y="6357257"/>
            <a:ext cx="3355919" cy="369332"/>
          </a:xfrm>
          <a:prstGeom prst="rect">
            <a:avLst/>
          </a:prstGeom>
          <a:noFill/>
        </p:spPr>
        <p:txBody>
          <a:bodyPr wrap="none" rtlCol="0">
            <a:spAutoFit/>
          </a:bodyPr>
          <a:lstStyle/>
          <a:p>
            <a:r>
              <a:rPr lang="en-US" dirty="0"/>
              <a:t>Now have a go at Unit 16 </a:t>
            </a:r>
            <a:r>
              <a:rPr lang="en-US"/>
              <a:t>lesson 6</a:t>
            </a:r>
            <a:endParaRPr lang="en-US" dirty="0"/>
          </a:p>
        </p:txBody>
      </p:sp>
    </p:spTree>
    <p:extLst>
      <p:ext uri="{BB962C8B-B14F-4D97-AF65-F5344CB8AC3E}">
        <p14:creationId xmlns:p14="http://schemas.microsoft.com/office/powerpoint/2010/main" val="27912055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1121</TotalTime>
  <Words>75</Words>
  <Application>Microsoft Macintosh PowerPoint</Application>
  <PresentationFormat>Widescreen</PresentationFormat>
  <Paragraphs>11</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Calibri Light</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Mim Metcalfe</dc:creator>
  <cp:lastModifiedBy>Mim Metcalfe</cp:lastModifiedBy>
  <cp:revision>3</cp:revision>
  <dcterms:created xsi:type="dcterms:W3CDTF">2020-06-06T15:11:45Z</dcterms:created>
  <dcterms:modified xsi:type="dcterms:W3CDTF">2020-06-07T09:53:24Z</dcterms:modified>
</cp:coreProperties>
</file>