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6" r:id="rId6"/>
    <p:sldId id="260" r:id="rId7"/>
    <p:sldId id="261" r:id="rId8"/>
    <p:sldId id="262" r:id="rId9"/>
    <p:sldId id="263" r:id="rId10"/>
    <p:sldId id="277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>
      <p:cViewPr varScale="1">
        <p:scale>
          <a:sx n="90" d="100"/>
          <a:sy n="90" d="100"/>
        </p:scale>
        <p:origin x="232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E9F48-6702-C849-B65D-5D93D6B7AD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D1FAAD-5962-E446-8183-E5EF87F31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7E2CB-02D2-E64F-8480-44A02A0E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A59B8-E381-874D-A5AB-6BC183A4F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323F9-4D16-7641-9D49-8B873A4FB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65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20622-6801-BB4C-95ED-2080EE988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87A7D-0CA3-994F-A6AF-526DD9DFB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ED8F6-2C17-DA4F-A938-09E23CB12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D8A1B-8B3E-9740-9AEE-DED6E57E7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ACED6-32D9-D04E-90E7-E31EFC322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39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F170-105D-3A48-9862-73761A8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2B7123-B9A6-A549-BF61-4DF54322E3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B5ED6-15A2-5948-ADFB-A48E0C050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76166-B61C-9941-A536-DA63C6FA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97D02-B921-8E43-BB38-71D3293B4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847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D89E1-F90A-494A-93D8-55D2BBFE6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2F1DA-1321-4543-A628-C74F609306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DD0741-95E2-1949-A40A-97B005F5C3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9CB3F5-5C67-AE48-9C78-FCF062D32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64BAE2-5047-0441-AE53-CBC845EA8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3653F0-6D3B-9340-9656-7B2275743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357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E3EF9-9A5F-134A-9F03-75CE5B6E9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D220A5-A1BF-6F49-ADDB-01547C486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10198D-D538-6546-81BF-1E2C612EC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4868BD-38F3-9441-AA0F-C01C0600BD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300CA4-0EE3-E349-9F4C-457B1B0E19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05787C-BD22-A040-A421-78F3BDBB4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F0846A-A715-764C-B463-C05BAB781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EC484E-DA11-D84D-895D-854462896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46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5A124-8AF5-DA4C-8B9F-6DC163EB8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12B3AC-D137-3F42-9A29-5553D8D3B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841324-A43A-7A4E-9C8E-268E3F490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8BBE89-1474-F14E-89A0-B5D4A4B75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80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744D8F-6C16-9B49-B382-728BFA6D2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9E62CA-4CC6-424F-9EF6-EB3246B87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D22CF4-6720-C246-8FB2-ED5FBBBF0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50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F4EF5-6779-4341-983B-6C78A1508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2031B-B005-5B43-BF05-905060AA66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54EC7C-6FE8-5645-9721-7C8A904D6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F5032D-88B6-C144-A8DC-AAB954CC9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D7E1-41BA-844D-A6FB-F75104AD6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FA1C42-88D4-EA45-B67E-E3383D5EE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765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FC3D9-93DA-9B4D-AA16-2D912F734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001976-3AF3-8744-98EE-01B9DD0C57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78872-4C1C-1346-8C18-84A367F23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0842D8-7EB7-D14D-82FE-60E443901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28ABF-068E-2947-B200-A93265049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1E3857-F2B2-3B47-9112-14732B6DA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646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D68B-707D-1344-BC25-7E69A86D0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4F97CB-A82A-AE4E-8E2D-E7B8CA2F22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F54AF-58E9-8A45-A703-7651378DF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079C8-3F85-5B4F-BFB9-242B5E5FB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6253C9-6265-1149-81A2-3DFFBDA61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674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4C0505-0EFC-0E46-B23C-40D8F1EFB2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CFE9BD-59BF-AA46-8C29-17E2035583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21BA7-6255-5741-BF0B-74A6944F4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5434C8-171E-8943-8741-9F5D56876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85637A-65B8-614F-8E53-4A5AB648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27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80D3D6-54B2-C040-9964-D35AF2C70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1B452-25F1-904A-956C-27161D633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CD690A-361D-E84D-88EB-9EC2538CE2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92D85-EC2E-714F-9902-A96AF2DA162B}" type="datetimeFigureOut">
              <a:rPr lang="en-US" smtClean="0"/>
              <a:t>6/21/20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5BCD0-4073-124C-9AE6-F079C5B03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A9067-9ACE-DD46-82FD-1BE0D79FC6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D12FD-E9AA-BD4F-AF1E-6300176C49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436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BDD29E-07FA-1544-B840-E90B17F8D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223" y="0"/>
            <a:ext cx="10511554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47004D-D31D-A947-98C3-E60552942ECF}"/>
              </a:ext>
            </a:extLst>
          </p:cNvPr>
          <p:cNvSpPr txBox="1"/>
          <p:nvPr/>
        </p:nvSpPr>
        <p:spPr>
          <a:xfrm>
            <a:off x="3028950" y="2286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22.6.20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641997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442F2B-931D-B041-9510-0D791EB0D1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274" y="0"/>
            <a:ext cx="107294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45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B58946-2C3C-6A4B-9C25-FFF6317CA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4" y="0"/>
            <a:ext cx="107429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57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C0F143-FBF2-4E46-9074-63597FE24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458" y="0"/>
            <a:ext cx="10427083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D79B66-F8E9-E747-83E3-05DAF0417718}"/>
              </a:ext>
            </a:extLst>
          </p:cNvPr>
          <p:cNvSpPr txBox="1"/>
          <p:nvPr/>
        </p:nvSpPr>
        <p:spPr>
          <a:xfrm>
            <a:off x="271456" y="5729288"/>
            <a:ext cx="5824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17 lesson 1 or do the following activities</a:t>
            </a:r>
          </a:p>
        </p:txBody>
      </p:sp>
    </p:spTree>
    <p:extLst>
      <p:ext uri="{BB962C8B-B14F-4D97-AF65-F5344CB8AC3E}">
        <p14:creationId xmlns:p14="http://schemas.microsoft.com/office/powerpoint/2010/main" val="374860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44FDDC-E89F-214B-97B6-F40078FEFD54}"/>
              </a:ext>
            </a:extLst>
          </p:cNvPr>
          <p:cNvSpPr txBox="1"/>
          <p:nvPr/>
        </p:nvSpPr>
        <p:spPr>
          <a:xfrm>
            <a:off x="671513" y="771525"/>
            <a:ext cx="1164254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If you come into school on a Wednesday – Friday then you can have a go at these activities;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Do you know all the days of the week?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you say them all in order without needing help?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Ask a grown up to challenge you – ‘What day is is today?</a:t>
            </a:r>
          </a:p>
          <a:p>
            <a:r>
              <a:rPr lang="en-US" dirty="0"/>
              <a:t>			               ‘What day will it then be tomorrow?’</a:t>
            </a:r>
          </a:p>
          <a:p>
            <a:r>
              <a:rPr lang="en-US" dirty="0"/>
              <a:t>			               ‘What day was it yesterday?’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Think about your day – what was your </a:t>
            </a:r>
            <a:r>
              <a:rPr lang="en-US" dirty="0" err="1"/>
              <a:t>favourite</a:t>
            </a:r>
            <a:r>
              <a:rPr lang="en-US" dirty="0"/>
              <a:t> part? Can you recall what you did before it? What did you do after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See what games you can play thinking about the days of the week and the order in which events took place. Keep using</a:t>
            </a:r>
          </a:p>
          <a:p>
            <a:r>
              <a:rPr lang="en-US" dirty="0"/>
              <a:t>the language of before and after.  </a:t>
            </a:r>
          </a:p>
        </p:txBody>
      </p:sp>
    </p:spTree>
    <p:extLst>
      <p:ext uri="{BB962C8B-B14F-4D97-AF65-F5344CB8AC3E}">
        <p14:creationId xmlns:p14="http://schemas.microsoft.com/office/powerpoint/2010/main" val="1509234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1C9513-6B91-B148-A499-4CEF38F94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151" y="0"/>
            <a:ext cx="1088169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A5FA7C-15AA-6548-9D0E-522993C4573A}"/>
              </a:ext>
            </a:extLst>
          </p:cNvPr>
          <p:cNvSpPr txBox="1"/>
          <p:nvPr/>
        </p:nvSpPr>
        <p:spPr>
          <a:xfrm>
            <a:off x="3028950" y="2286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23.6.20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2490236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9490BF-C0E7-5747-84BF-AAD25B8BD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419" y="0"/>
            <a:ext cx="105931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82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675152-8F94-5A45-AB1D-7BBF481F6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76" y="0"/>
            <a:ext cx="106366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88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AEDB12-5922-2342-9042-BFD73FE964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0" y="0"/>
            <a:ext cx="99441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4DA8EF-F13C-8045-BB54-1CF4129B4FD1}"/>
              </a:ext>
            </a:extLst>
          </p:cNvPr>
          <p:cNvSpPr txBox="1"/>
          <p:nvPr/>
        </p:nvSpPr>
        <p:spPr>
          <a:xfrm>
            <a:off x="271456" y="5729288"/>
            <a:ext cx="5824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17 lesson 2 or do the following activities</a:t>
            </a:r>
          </a:p>
        </p:txBody>
      </p:sp>
    </p:spTree>
    <p:extLst>
      <p:ext uri="{BB962C8B-B14F-4D97-AF65-F5344CB8AC3E}">
        <p14:creationId xmlns:p14="http://schemas.microsoft.com/office/powerpoint/2010/main" val="1488750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A2D84A-9D82-F744-BB5B-43DF6F9835F1}"/>
              </a:ext>
            </a:extLst>
          </p:cNvPr>
          <p:cNvSpPr txBox="1"/>
          <p:nvPr/>
        </p:nvSpPr>
        <p:spPr>
          <a:xfrm>
            <a:off x="428625" y="728663"/>
            <a:ext cx="1117472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Do you have a calendar or diary in your house? Have a look at it and see how it is laid out. Can you see that there are </a:t>
            </a:r>
          </a:p>
          <a:p>
            <a:r>
              <a:rPr lang="en-US" dirty="0"/>
              <a:t>12 months? Use it to help you answer these questions;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you name all the months of the year in order?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Pick a number and see if you can say and write the date of that number (16</a:t>
            </a:r>
            <a:r>
              <a:rPr lang="en-US" baseline="30000" dirty="0"/>
              <a:t>th</a:t>
            </a:r>
            <a:r>
              <a:rPr lang="en-US" dirty="0"/>
              <a:t> October for example)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many days are in the month of your birthday?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Can you find a month with a different number?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many Thursdays are there in February?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many Saturdays are there in July?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How many Mondays are there in December?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See if you can find differences and </a:t>
            </a:r>
            <a:r>
              <a:rPr lang="en-US"/>
              <a:t>similarities between all the months of the year.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643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ED24D7-17B4-5545-BDB4-993C07BAC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615" y="0"/>
            <a:ext cx="1055076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055E51-B886-C547-B458-5CF38FDE8F24}"/>
              </a:ext>
            </a:extLst>
          </p:cNvPr>
          <p:cNvSpPr txBox="1"/>
          <p:nvPr/>
        </p:nvSpPr>
        <p:spPr>
          <a:xfrm>
            <a:off x="3028950" y="2286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24.6.20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211129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3A6241-6F30-2343-B149-E1350C1D0C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18" y="0"/>
            <a:ext cx="10785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866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4B6CC9-A45B-984F-8C8D-89A0241AF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047" y="0"/>
            <a:ext cx="104019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773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6BA293-CEE2-F349-9344-6B7D4731B5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869" y="0"/>
            <a:ext cx="962626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99B62FB-3ED6-E443-A98F-8380DD577A0C}"/>
              </a:ext>
            </a:extLst>
          </p:cNvPr>
          <p:cNvSpPr txBox="1"/>
          <p:nvPr/>
        </p:nvSpPr>
        <p:spPr>
          <a:xfrm>
            <a:off x="271456" y="5729288"/>
            <a:ext cx="3196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17 lesson 3</a:t>
            </a:r>
          </a:p>
        </p:txBody>
      </p:sp>
    </p:spTree>
    <p:extLst>
      <p:ext uri="{BB962C8B-B14F-4D97-AF65-F5344CB8AC3E}">
        <p14:creationId xmlns:p14="http://schemas.microsoft.com/office/powerpoint/2010/main" val="996647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2F6DFB-2F7A-BF42-A941-8FA498A15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817" y="0"/>
            <a:ext cx="1107636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FCF8E4-3ACB-9A40-A5B2-180C2552C1B5}"/>
              </a:ext>
            </a:extLst>
          </p:cNvPr>
          <p:cNvSpPr txBox="1"/>
          <p:nvPr/>
        </p:nvSpPr>
        <p:spPr>
          <a:xfrm>
            <a:off x="3028950" y="2286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25.6.20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998552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26B22F-5B5D-A84B-A9D6-9DD267ACBA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081" y="0"/>
            <a:ext cx="107218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3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876589-C1A4-2244-8F6D-5DAED4943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383" y="0"/>
            <a:ext cx="97712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941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573B27-FD86-6246-A80E-3A3587B97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565" y="0"/>
            <a:ext cx="961487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454796-AA5F-5E49-B64F-4952E7857A18}"/>
              </a:ext>
            </a:extLst>
          </p:cNvPr>
          <p:cNvSpPr txBox="1"/>
          <p:nvPr/>
        </p:nvSpPr>
        <p:spPr>
          <a:xfrm>
            <a:off x="271456" y="5729288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17 lesson 4</a:t>
            </a:r>
          </a:p>
        </p:txBody>
      </p:sp>
    </p:spTree>
    <p:extLst>
      <p:ext uri="{BB962C8B-B14F-4D97-AF65-F5344CB8AC3E}">
        <p14:creationId xmlns:p14="http://schemas.microsoft.com/office/powerpoint/2010/main" val="3006276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8C385B-2EE0-4C41-873F-6259FDD91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049" y="0"/>
            <a:ext cx="1054790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23715F3-56F3-8D45-ADA7-AD0E2D00B990}"/>
              </a:ext>
            </a:extLst>
          </p:cNvPr>
          <p:cNvSpPr txBox="1"/>
          <p:nvPr/>
        </p:nvSpPr>
        <p:spPr>
          <a:xfrm>
            <a:off x="3028950" y="2286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26.6.20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499252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FFBD2D-3D3E-7A48-81D8-3948A76E5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585" y="0"/>
            <a:ext cx="108748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4722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A2D5E1-6630-2540-907F-0C88ED471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775" y="0"/>
            <a:ext cx="10414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0660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3328C63-0685-C645-89C0-5E82C8D11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053" y="0"/>
            <a:ext cx="945589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B275E31-123C-E84B-9E76-0E3E8B074475}"/>
              </a:ext>
            </a:extLst>
          </p:cNvPr>
          <p:cNvSpPr txBox="1"/>
          <p:nvPr/>
        </p:nvSpPr>
        <p:spPr>
          <a:xfrm>
            <a:off x="5900731" y="6229350"/>
            <a:ext cx="31068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Now complete Unit 17 lesson 5</a:t>
            </a:r>
          </a:p>
        </p:txBody>
      </p:sp>
    </p:spTree>
    <p:extLst>
      <p:ext uri="{BB962C8B-B14F-4D97-AF65-F5344CB8AC3E}">
        <p14:creationId xmlns:p14="http://schemas.microsoft.com/office/powerpoint/2010/main" val="24976755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345</Words>
  <Application>Microsoft Macintosh PowerPoint</Application>
  <PresentationFormat>Widescreen</PresentationFormat>
  <Paragraphs>34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2</cp:revision>
  <dcterms:created xsi:type="dcterms:W3CDTF">2020-06-21T13:58:58Z</dcterms:created>
  <dcterms:modified xsi:type="dcterms:W3CDTF">2020-06-21T14:15:27Z</dcterms:modified>
</cp:coreProperties>
</file>