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65" r:id="rId6"/>
    <p:sldId id="260" r:id="rId7"/>
    <p:sldId id="266" r:id="rId8"/>
    <p:sldId id="267" r:id="rId9"/>
    <p:sldId id="268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912" autoAdjust="0"/>
    <p:restoredTop sz="94660"/>
  </p:normalViewPr>
  <p:slideViewPr>
    <p:cSldViewPr>
      <p:cViewPr>
        <p:scale>
          <a:sx n="100" d="100"/>
          <a:sy n="100" d="100"/>
        </p:scale>
        <p:origin x="-28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40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920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740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38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214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855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315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982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567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549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F56E5-BCE0-4EA0-9A9B-15ACAD9EB2E1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068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EF56E5-BCE0-4EA0-9A9B-15ACAD9EB2E1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C2972C-E819-4B66-8A6F-5E01EAF08A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407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png"/><Relationship Id="rId4" Type="http://schemas.openxmlformats.org/officeDocument/2006/relationships/hyperlink" Target="https://www.scholastic.com/content/dam/teachers/blogs/genia-connell/migrated-files/time_bingo.pdf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68044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3 worked examples for week commencing 18 May 2020 </a:t>
            </a:r>
          </a:p>
          <a:p>
            <a:r>
              <a:rPr lang="en-GB" dirty="0" smtClean="0"/>
              <a:t>Monday’s slide 1:</a:t>
            </a:r>
            <a:endParaRPr lang="en-GB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819150"/>
            <a:ext cx="8677275" cy="521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6711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184666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3   for 18 May : slide 2 then page 62 onwards in your workbooks please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" y="742950"/>
            <a:ext cx="8903984" cy="5494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8613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60" y="184666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3   for 19 May 2020</a:t>
            </a:r>
            <a:endParaRPr lang="en-GB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8" y="871538"/>
            <a:ext cx="8696325" cy="511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057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9550" y="184666"/>
            <a:ext cx="8178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3   for 19 May  2020 : slide 2 then page 65 onwards  in your workbooks please</a:t>
            </a:r>
            <a:endParaRPr lang="en-GB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742950"/>
            <a:ext cx="8782050" cy="537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508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9550" y="184666"/>
            <a:ext cx="8754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3  Wednesday 20 May  2020 :  work through this together then page 68 in workbooks please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" y="614363"/>
            <a:ext cx="8591550" cy="562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235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9550" y="184666"/>
            <a:ext cx="8178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Year 3   for  Thursday 21</a:t>
            </a:r>
            <a:r>
              <a:rPr lang="en-GB" baseline="30000" dirty="0" smtClean="0"/>
              <a:t>st</a:t>
            </a:r>
            <a:r>
              <a:rPr lang="en-GB" dirty="0" smtClean="0"/>
              <a:t> May </a:t>
            </a:r>
            <a:r>
              <a:rPr lang="en-GB" dirty="0" smtClean="0"/>
              <a:t>2020 and Friday 22</a:t>
            </a:r>
            <a:r>
              <a:rPr lang="en-GB" baseline="30000" dirty="0" smtClean="0"/>
              <a:t>nd</a:t>
            </a:r>
            <a:r>
              <a:rPr lang="en-GB" dirty="0" smtClean="0"/>
              <a:t> May 2020  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09550" y="1340768"/>
            <a:ext cx="817887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Time is difficult to learn (and to teach!)</a:t>
            </a:r>
          </a:p>
          <a:p>
            <a:endParaRPr lang="en-GB" b="1" dirty="0"/>
          </a:p>
          <a:p>
            <a:r>
              <a:rPr lang="en-GB" dirty="0" smtClean="0"/>
              <a:t>Use your assessment from yesterday , and your work over the last couple of weeks, to think where you were challenged and </a:t>
            </a:r>
            <a:r>
              <a:rPr lang="en-GB" b="1" dirty="0" smtClean="0"/>
              <a:t>use some of the </a:t>
            </a:r>
            <a:r>
              <a:rPr lang="en-GB" b="1" dirty="0" smtClean="0"/>
              <a:t>extra resources </a:t>
            </a:r>
            <a:r>
              <a:rPr lang="en-GB" b="1" dirty="0" smtClean="0"/>
              <a:t>in this weeks folder on the website </a:t>
            </a:r>
            <a:r>
              <a:rPr lang="en-GB" dirty="0" smtClean="0"/>
              <a:t>to embed some of the ideas for today’s lesson please.  </a:t>
            </a:r>
          </a:p>
          <a:p>
            <a:endParaRPr lang="en-GB" dirty="0" smtClean="0"/>
          </a:p>
          <a:p>
            <a:r>
              <a:rPr lang="en-GB" dirty="0" smtClean="0"/>
              <a:t>There are worksheets on telling the time and drawing hands on the clock face, games to play, or apps / website to challenge yourself on. – see next page</a:t>
            </a:r>
          </a:p>
          <a:p>
            <a:endParaRPr lang="en-GB" dirty="0"/>
          </a:p>
          <a:p>
            <a:r>
              <a:rPr lang="en-GB" dirty="0" smtClean="0"/>
              <a:t>If you're confident with all that then please write some time duration question and answers to challenge yourself.  - see next page</a:t>
            </a:r>
          </a:p>
          <a:p>
            <a:endParaRPr lang="en-GB" dirty="0"/>
          </a:p>
          <a:p>
            <a:r>
              <a:rPr lang="en-GB" dirty="0" smtClean="0"/>
              <a:t>Which timetables help with telling the time?  Are you confident with these times tables too?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7766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985377"/>
            <a:ext cx="4249202" cy="1986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26064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21.05.2020   Please see this weeks Chaffinch Class website for extra time resources</a:t>
            </a:r>
            <a:endParaRPr lang="en-GB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063" y="1196751"/>
            <a:ext cx="1689100" cy="126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https://www.scholastic.com/content/dam/teachers/blogs/genia-connell/migrated-files/bingo_board.png">
            <a:hlinkClick r:id="rId4" tgtFrame="&quot;_self&quot;"/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628800"/>
            <a:ext cx="2114550" cy="1917065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341143"/>
            <a:ext cx="6642100" cy="130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3419872" y="1193283"/>
            <a:ext cx="2630170" cy="157035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 b="1" u="sng">
                <a:effectLst/>
                <a:latin typeface="Comic Sans MS"/>
                <a:ea typeface="Calibri"/>
                <a:cs typeface="Times New Roman"/>
              </a:rPr>
              <a:t>Education city – Year 3 Unit 6</a:t>
            </a:r>
            <a:r>
              <a:rPr lang="en-GB" sz="1100">
                <a:effectLst/>
                <a:latin typeface="Comic Sans MS"/>
                <a:ea typeface="Calibri"/>
                <a:cs typeface="Times New Roman"/>
              </a:rPr>
              <a:t> select 6:measurement then filter on the top bar for ‘time’ and there are lots of really useful games and activities to hep ‘over learn’ the key ideas for time.  </a:t>
            </a:r>
            <a:endParaRPr lang="en-GB" sz="110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4174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82637"/>
          </a:xfrm>
        </p:spPr>
        <p:txBody>
          <a:bodyPr>
            <a:normAutofit fontScale="90000"/>
          </a:bodyPr>
          <a:lstStyle/>
          <a:p>
            <a:pPr algn="l"/>
            <a:r>
              <a:rPr lang="en-GB" sz="1600" b="1" dirty="0" smtClean="0"/>
              <a:t>Friday 22 </a:t>
            </a:r>
            <a:r>
              <a:rPr lang="en-GB" sz="1600" b="1" dirty="0" smtClean="0"/>
              <a:t>May </a:t>
            </a:r>
            <a:r>
              <a:rPr lang="en-GB" sz="1600" b="1" dirty="0" smtClean="0"/>
              <a:t>2020 – </a:t>
            </a:r>
            <a:r>
              <a:rPr lang="en-GB" sz="1600" b="1" dirty="0" smtClean="0"/>
              <a:t>EITHER </a:t>
            </a:r>
            <a:r>
              <a:rPr lang="en-GB" sz="1600" b="1" dirty="0" smtClean="0"/>
              <a:t>continue activity from  21</a:t>
            </a:r>
            <a:r>
              <a:rPr lang="en-GB" sz="1600" b="1" baseline="30000" dirty="0" smtClean="0"/>
              <a:t>st</a:t>
            </a:r>
            <a:r>
              <a:rPr lang="en-GB" sz="1600" b="1" dirty="0" smtClean="0"/>
              <a:t> OR : </a:t>
            </a:r>
            <a:r>
              <a:rPr lang="en-GB" sz="1600" b="1" smtClean="0"/>
              <a:t/>
            </a:r>
            <a:br>
              <a:rPr lang="en-GB" sz="1600" b="1" smtClean="0"/>
            </a:br>
            <a:r>
              <a:rPr lang="en-GB" sz="1600" dirty="0"/>
              <a:t>W</a:t>
            </a:r>
            <a:r>
              <a:rPr lang="en-GB" sz="1600" smtClean="0"/>
              <a:t>ork </a:t>
            </a:r>
            <a:r>
              <a:rPr lang="en-GB" sz="1600" dirty="0" smtClean="0"/>
              <a:t>in your exercise book and make a table like the one below.  Add each event to the correct column and </a:t>
            </a:r>
            <a:br>
              <a:rPr lang="en-GB" sz="1600" dirty="0" smtClean="0"/>
            </a:br>
            <a:r>
              <a:rPr lang="en-GB" sz="1600" u="sng" dirty="0" smtClean="0"/>
              <a:t>add some of your own ideas – </a:t>
            </a:r>
            <a:r>
              <a:rPr lang="en-GB" sz="1600" u="sng" dirty="0" err="1" smtClean="0"/>
              <a:t>eg</a:t>
            </a:r>
            <a:r>
              <a:rPr lang="en-GB" sz="1600" u="sng" dirty="0" smtClean="0"/>
              <a:t> go for a walk, read a book.</a:t>
            </a:r>
            <a:r>
              <a:rPr lang="en-GB" sz="1600" dirty="0" smtClean="0"/>
              <a:t>  </a:t>
            </a:r>
            <a:br>
              <a:rPr lang="en-GB" sz="1600" dirty="0" smtClean="0"/>
            </a:br>
            <a:r>
              <a:rPr lang="en-GB" sz="1600" dirty="0" smtClean="0"/>
              <a:t>Challenge: can you write the average duration of each activity in minutes or hours?  </a:t>
            </a:r>
            <a:r>
              <a:rPr lang="en-GB" sz="1600" dirty="0" err="1" smtClean="0"/>
              <a:t>Eg</a:t>
            </a:r>
            <a:r>
              <a:rPr lang="en-GB" sz="1600" dirty="0" smtClean="0"/>
              <a:t> (going to bed 12 hours )</a:t>
            </a:r>
            <a:endParaRPr lang="en-GB" sz="1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38" y="1057275"/>
            <a:ext cx="7248525" cy="474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599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548680"/>
            <a:ext cx="7162800" cy="4391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80217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276</Words>
  <Application>Microsoft Office PowerPoint</Application>
  <PresentationFormat>On-screen Show (4:3)</PresentationFormat>
  <Paragraphs>19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Friday 22 May 2020 – EITHER continue activity from  21st OR :  Work in your exercise book and make a table like the one below.  Add each event to the correct column and  add some of your own ideas – eg go for a walk, read a book.   Challenge: can you write the average duration of each activity in minutes or hours?  Eg (going to bed 12 hours )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Dodds</dc:creator>
  <cp:lastModifiedBy>Mark Dodds</cp:lastModifiedBy>
  <cp:revision>10</cp:revision>
  <dcterms:created xsi:type="dcterms:W3CDTF">2020-05-05T10:12:17Z</dcterms:created>
  <dcterms:modified xsi:type="dcterms:W3CDTF">2020-05-12T09:43:18Z</dcterms:modified>
</cp:coreProperties>
</file>