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64" r:id="rId3"/>
    <p:sldId id="282" r:id="rId4"/>
    <p:sldId id="261" r:id="rId5"/>
    <p:sldId id="277" r:id="rId6"/>
    <p:sldId id="263" r:id="rId7"/>
    <p:sldId id="275" r:id="rId8"/>
    <p:sldId id="265" r:id="rId9"/>
    <p:sldId id="266" r:id="rId10"/>
    <p:sldId id="267" r:id="rId11"/>
    <p:sldId id="276" r:id="rId12"/>
    <p:sldId id="268" r:id="rId13"/>
    <p:sldId id="274" r:id="rId14"/>
    <p:sldId id="278" r:id="rId15"/>
    <p:sldId id="28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62" autoAdjust="0"/>
  </p:normalViewPr>
  <p:slideViewPr>
    <p:cSldViewPr>
      <p:cViewPr varScale="1">
        <p:scale>
          <a:sx n="81" d="100"/>
          <a:sy n="81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F537ED-56BA-4E75-BCBA-CC0BB814D15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2CFC5-DAFF-4495-A8E7-BC93A87296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268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2CFC5-DAFF-4495-A8E7-BC93A87296D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816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Parents notes – END OF TERM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D31D05-2A2B-4EA5-8EB6-7969ECB86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This is our last unit of the year.  </a:t>
            </a:r>
          </a:p>
          <a:p>
            <a:r>
              <a:rPr lang="en-GB" dirty="0"/>
              <a:t>It covers 6 lessons and 1 check-up which are all on this PowerPoint.  It is up to you if you cover it all this week or take the last 2 slides into next week.</a:t>
            </a:r>
          </a:p>
          <a:p>
            <a:r>
              <a:rPr lang="en-GB" dirty="0"/>
              <a:t>After this unit our maths will focus on general maths skills, application and times tables practice.</a:t>
            </a:r>
          </a:p>
          <a:p>
            <a:r>
              <a:rPr lang="en-GB" dirty="0"/>
              <a:t>You may wish to look back through books B and C and revisit those areas your child found difficult. </a:t>
            </a:r>
          </a:p>
          <a:p>
            <a:r>
              <a:rPr lang="en-GB" dirty="0"/>
              <a:t>As always please email me via finchparents if you have any specific queries or areas needing clarification when you’re revisiting topics.   </a:t>
            </a:r>
          </a:p>
        </p:txBody>
      </p:sp>
    </p:spTree>
    <p:extLst>
      <p:ext uri="{BB962C8B-B14F-4D97-AF65-F5344CB8AC3E}">
        <p14:creationId xmlns:p14="http://schemas.microsoft.com/office/powerpoint/2010/main" val="441292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978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Parents notes – capacity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93D0CFF-AA63-4D8F-AC65-1983A6ED2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en-GB" sz="1900" dirty="0"/>
              <a:t>This unit asks children to interpret a range of scales and apply their knowledge of place value and the number system. </a:t>
            </a:r>
          </a:p>
          <a:p>
            <a:r>
              <a:rPr lang="en-GB" sz="1900" dirty="0"/>
              <a:t>Children will learn to compare and order measurements, and convert between millilitres and mixed units of litres and millilitres. </a:t>
            </a:r>
          </a:p>
          <a:p>
            <a:r>
              <a:rPr lang="en-GB" sz="1900" dirty="0"/>
              <a:t>They will then use knowledge of all four operations to solve problems involving capacity. </a:t>
            </a:r>
          </a:p>
          <a:p>
            <a:r>
              <a:rPr lang="en-GB" sz="1900" dirty="0"/>
              <a:t>Children should already have experience in reading and interpreting a range of scales and converting between units of measure, which will help them in this unit. Before they start this unit, it is expected that children: • understand place value in 3-digit numbers • know how to add and subtract 3-digit numbers • know multiplication facts for the 2, 5 and 10 times-tables.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29BE2C2-0DFD-49C5-8B36-F42106EB2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4629150"/>
            <a:ext cx="78867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C0416-0E3F-428D-8329-CC88F4785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Vocabulary and key ideas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24708C0-7F7B-484C-887F-01FBFE6DA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1417638"/>
            <a:ext cx="8452779" cy="503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949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Monday 29.06.20 L1 overview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42D204-B050-4C23-B4E9-747AA8A28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268760"/>
            <a:ext cx="8650783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Monday – talk together then </a:t>
            </a:r>
            <a:r>
              <a:rPr lang="en-GB" dirty="0" err="1"/>
              <a:t>pg</a:t>
            </a:r>
            <a:r>
              <a:rPr lang="en-GB" dirty="0"/>
              <a:t> 121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939CE1-A9F4-4CF9-B4FD-A1F0B7F72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8" y="1556792"/>
            <a:ext cx="9144000" cy="515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073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663575"/>
          </a:xfrm>
        </p:spPr>
        <p:txBody>
          <a:bodyPr>
            <a:normAutofit fontScale="90000"/>
          </a:bodyPr>
          <a:lstStyle/>
          <a:p>
            <a:r>
              <a:rPr lang="en-GB" dirty="0"/>
              <a:t>Tuesday 30.06.20 Overview lesson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AE7C3D-8E4D-45F5-A9E5-A184F683B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8" y="1196752"/>
            <a:ext cx="9144000" cy="519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Tuesday – talk together then </a:t>
            </a:r>
            <a:r>
              <a:rPr lang="en-GB" dirty="0" err="1"/>
              <a:t>pg</a:t>
            </a:r>
            <a:r>
              <a:rPr lang="en-GB" dirty="0"/>
              <a:t> 124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EF6D73-429E-4CF6-99FA-D201F5C075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1556792"/>
            <a:ext cx="8784976" cy="525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66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1.07.20 Overview L3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7E6A13-0616-4002-B745-4206E2587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900" y="1340768"/>
            <a:ext cx="9144000" cy="517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talk together then page 127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104871-ABE4-493C-AB31-B74D748B1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07096"/>
            <a:ext cx="8856984" cy="513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 2.07.20 Overview L4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39283A-B714-455B-BE0D-CD0EAD07F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455895"/>
            <a:ext cx="8964488" cy="512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Thursday- talk together then page 130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A188EF-F8B3-4E08-BF33-F72AF3992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78" y="1340768"/>
            <a:ext cx="8746843" cy="5086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55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458787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prstClr val="black"/>
                </a:solidFill>
              </a:rPr>
              <a:t>Friday 3.07.20 Overview L5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513A85-EA5C-4DA6-8F34-BBC91BC37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347" y="1124744"/>
            <a:ext cx="8748464" cy="51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47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</a:rPr>
              <a:t>Friday talk together then </a:t>
            </a:r>
            <a:r>
              <a:rPr lang="en-GB" dirty="0" err="1">
                <a:solidFill>
                  <a:prstClr val="black"/>
                </a:solidFill>
              </a:rPr>
              <a:t>pg</a:t>
            </a:r>
            <a:r>
              <a:rPr lang="en-GB" dirty="0">
                <a:solidFill>
                  <a:prstClr val="black"/>
                </a:solidFill>
              </a:rPr>
              <a:t> 133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487C1F-5EF0-452F-AF52-F40AC7F4F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963"/>
            <a:ext cx="9144000" cy="548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308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48F71-5A72-4B58-9A33-092DD738A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lesson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F17FB68-1AA0-4504-B270-3E93234DB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183" y="1449902"/>
            <a:ext cx="8502011" cy="493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20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01A963-8594-495D-AF42-6C1FAD4E7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764704"/>
            <a:ext cx="8857019" cy="550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25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302</Words>
  <Application>Microsoft Office PowerPoint</Application>
  <PresentationFormat>On-screen Show (4:3)</PresentationFormat>
  <Paragraphs>24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Parents notes – END OF TERM </vt:lpstr>
      <vt:lpstr>Parents notes – capacity</vt:lpstr>
      <vt:lpstr>Vocabulary and key ideas</vt:lpstr>
      <vt:lpstr>Monday 29.06.20 L1 overview </vt:lpstr>
      <vt:lpstr>Monday – talk together then pg 121  </vt:lpstr>
      <vt:lpstr>Tuesday 30.06.20 Overview lesson 2</vt:lpstr>
      <vt:lpstr>Tuesday – talk together then pg 124  </vt:lpstr>
      <vt:lpstr>Wednesday 1.07.20 Overview L3</vt:lpstr>
      <vt:lpstr>Wednesday talk together then page 127</vt:lpstr>
      <vt:lpstr>Thursday 2.07.20 Overview L4 </vt:lpstr>
      <vt:lpstr>Thursday- talk together then page 130</vt:lpstr>
      <vt:lpstr>Friday 3.07.20 Overview L5</vt:lpstr>
      <vt:lpstr>Friday talk together then pg 133 </vt:lpstr>
      <vt:lpstr>Final lesson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mark dodds</cp:lastModifiedBy>
  <cp:revision>27</cp:revision>
  <dcterms:created xsi:type="dcterms:W3CDTF">2020-05-12T08:32:08Z</dcterms:created>
  <dcterms:modified xsi:type="dcterms:W3CDTF">2020-06-24T12:56:00Z</dcterms:modified>
</cp:coreProperties>
</file>