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5" r:id="rId3"/>
    <p:sldId id="278" r:id="rId4"/>
    <p:sldId id="271" r:id="rId5"/>
    <p:sldId id="277" r:id="rId6"/>
    <p:sldId id="276" r:id="rId7"/>
    <p:sldId id="265" r:id="rId8"/>
    <p:sldId id="266" r:id="rId9"/>
    <p:sldId id="267" r:id="rId10"/>
    <p:sldId id="272" r:id="rId11"/>
    <p:sldId id="273" r:id="rId12"/>
    <p:sldId id="274"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ADBC2D6-CC67-48AC-8655-819A98FFE4F8}"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3569524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DBC2D6-CC67-48AC-8655-819A98FFE4F8}"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384641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DBC2D6-CC67-48AC-8655-819A98FFE4F8}"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3147986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ADBC2D6-CC67-48AC-8655-819A98FFE4F8}"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750907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ADBC2D6-CC67-48AC-8655-819A98FFE4F8}" type="datetimeFigureOut">
              <a:rPr lang="en-GB" smtClean="0"/>
              <a:t>11/06/2020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770052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ADBC2D6-CC67-48AC-8655-819A98FFE4F8}"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310784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DBC2D6-CC67-48AC-8655-819A98FFE4F8}" type="datetimeFigureOut">
              <a:rPr lang="en-GB" smtClean="0"/>
              <a:t>11/06/2020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411455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DBC2D6-CC67-48AC-8655-819A98FFE4F8}"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3439453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DBC2D6-CC67-48AC-8655-819A98FFE4F8}"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096079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DBC2D6-CC67-48AC-8655-819A98FFE4F8}"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94880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DBC2D6-CC67-48AC-8655-819A98FFE4F8}"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59BF47-FDA4-4B0E-BD72-ECA39C45BD84}" type="slidenum">
              <a:rPr lang="en-GB" smtClean="0"/>
              <a:t>‹#›</a:t>
            </a:fld>
            <a:endParaRPr lang="en-GB"/>
          </a:p>
        </p:txBody>
      </p:sp>
    </p:spTree>
    <p:extLst>
      <p:ext uri="{BB962C8B-B14F-4D97-AF65-F5344CB8AC3E}">
        <p14:creationId xmlns:p14="http://schemas.microsoft.com/office/powerpoint/2010/main" val="1129873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365261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80816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5166304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904506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2056409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4945277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693908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5397167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3294135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5534471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251743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DBC2D6-CC67-48AC-8655-819A98FFE4F8}" type="datetimeFigureOut">
              <a:rPr lang="en-GB" smtClean="0"/>
              <a:t>11/06/2020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59BF47-FDA4-4B0E-BD72-ECA39C45BD84}" type="slidenum">
              <a:rPr lang="en-GB" smtClean="0"/>
              <a:t>‹#›</a:t>
            </a:fld>
            <a:endParaRPr lang="en-GB"/>
          </a:p>
        </p:txBody>
      </p:sp>
    </p:spTree>
    <p:extLst>
      <p:ext uri="{BB962C8B-B14F-4D97-AF65-F5344CB8AC3E}">
        <p14:creationId xmlns:p14="http://schemas.microsoft.com/office/powerpoint/2010/main" val="6707150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5E9874-F68C-4B60-9934-83567330127C}" type="datetimeFigureOut">
              <a:rPr lang="en-US" smtClean="0">
                <a:solidFill>
                  <a:prstClr val="black">
                    <a:tint val="75000"/>
                  </a:prstClr>
                </a:solidFill>
              </a:rPr>
              <a:pPr/>
              <a:t>6/11/2020</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0BC545-292C-48BA-B12E-6BFA7C06D65A}"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1477220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3.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12968" cy="1359024"/>
          </a:xfrm>
        </p:spPr>
        <p:txBody>
          <a:bodyPr>
            <a:noAutofit/>
          </a:bodyPr>
          <a:lstStyle/>
          <a:p>
            <a:pPr algn="l"/>
            <a:r>
              <a:rPr lang="en-GB" sz="1800" dirty="0" smtClean="0">
                <a:latin typeface="+mn-lt"/>
              </a:rPr>
              <a:t>MONDAY 15</a:t>
            </a:r>
            <a:r>
              <a:rPr lang="en-GB" sz="1800" baseline="30000" dirty="0" smtClean="0">
                <a:latin typeface="+mn-lt"/>
              </a:rPr>
              <a:t>th</a:t>
            </a:r>
            <a:r>
              <a:rPr lang="en-GB" sz="1800" dirty="0" smtClean="0">
                <a:latin typeface="+mn-lt"/>
              </a:rPr>
              <a:t> JUNE – Practical maths.  This is a great way to explore shape – building spatial awareness and fine motor skills. All you need are sticks and rubber bands.  First create 2d shapes with your sticks.  Talk about their properties – angles, parallel or perpendicular lines, lines of symmetry etc.  How many can you make?  Can you name them all?  Then make flat 3d shapes, then challenge yourself to make 3d models using rubber bands.  Finally, use your imagination  to transform your models into something new (tiny houses, space ships, boats)  </a:t>
            </a:r>
            <a:endParaRPr lang="en-GB" sz="1800" dirty="0">
              <a:latin typeface="+mn-lt"/>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2450681"/>
            <a:ext cx="2571750" cy="3429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4288" y="1916832"/>
            <a:ext cx="1229302" cy="163906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9872" y="2034734"/>
            <a:ext cx="2840596" cy="213044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080" y="4365104"/>
            <a:ext cx="2526570" cy="2198576"/>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97523" y="3789040"/>
            <a:ext cx="2301720" cy="3068960"/>
          </a:xfrm>
          <a:prstGeom prst="rect">
            <a:avLst/>
          </a:prstGeom>
        </p:spPr>
      </p:pic>
    </p:spTree>
    <p:extLst>
      <p:ext uri="{BB962C8B-B14F-4D97-AF65-F5344CB8AC3E}">
        <p14:creationId xmlns:p14="http://schemas.microsoft.com/office/powerpoint/2010/main" val="1347760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Tuesday 16</a:t>
            </a:r>
            <a:r>
              <a:rPr lang="en-GB" baseline="30000" dirty="0" smtClean="0"/>
              <a:t>th</a:t>
            </a:r>
            <a:r>
              <a:rPr lang="en-GB" dirty="0" smtClean="0"/>
              <a:t> June  – Parent notes for MASS – kilograms and grams</a:t>
            </a:r>
            <a:endParaRPr lang="en-GB" dirty="0"/>
          </a:p>
        </p:txBody>
      </p:sp>
      <p:sp>
        <p:nvSpPr>
          <p:cNvPr id="3" name="Content Placeholder 2"/>
          <p:cNvSpPr>
            <a:spLocks noGrp="1"/>
          </p:cNvSpPr>
          <p:nvPr>
            <p:ph idx="1"/>
          </p:nvPr>
        </p:nvSpPr>
        <p:spPr>
          <a:xfrm>
            <a:off x="457200" y="1600200"/>
            <a:ext cx="8435280" cy="4925144"/>
          </a:xfrm>
        </p:spPr>
        <p:txBody>
          <a:bodyPr>
            <a:normAutofit fontScale="70000" lnSpcReduction="20000"/>
          </a:bodyPr>
          <a:lstStyle/>
          <a:p>
            <a:r>
              <a:rPr lang="en-GB" dirty="0" smtClean="0">
                <a:latin typeface="AptiferSansLTPro-Light"/>
              </a:rPr>
              <a:t>This unit </a:t>
            </a:r>
            <a:r>
              <a:rPr lang="en-GB" dirty="0">
                <a:latin typeface="AptiferSansLTPro-Light"/>
              </a:rPr>
              <a:t>is important because it strengthens </a:t>
            </a:r>
            <a:r>
              <a:rPr lang="en-GB" dirty="0" smtClean="0">
                <a:latin typeface="AptiferSansLTPro-Light"/>
              </a:rPr>
              <a:t>children’s knowledge </a:t>
            </a:r>
            <a:r>
              <a:rPr lang="en-GB" dirty="0">
                <a:latin typeface="AptiferSansLTPro-Light"/>
              </a:rPr>
              <a:t>of mass: an important area of learning </a:t>
            </a:r>
            <a:r>
              <a:rPr lang="en-GB" dirty="0" smtClean="0">
                <a:latin typeface="AptiferSansLTPro-Light"/>
              </a:rPr>
              <a:t>which  has many </a:t>
            </a:r>
            <a:r>
              <a:rPr lang="en-GB" dirty="0">
                <a:latin typeface="AptiferSansLTPro-Light"/>
              </a:rPr>
              <a:t>real-life applications.</a:t>
            </a:r>
          </a:p>
          <a:p>
            <a:r>
              <a:rPr lang="en-GB" dirty="0">
                <a:latin typeface="AptiferSansLTPro-Light"/>
              </a:rPr>
              <a:t>First, children will learn how to measure and read a </a:t>
            </a:r>
            <a:r>
              <a:rPr lang="en-GB" dirty="0" smtClean="0">
                <a:latin typeface="AptiferSansLTPro-Light"/>
              </a:rPr>
              <a:t>scale, focusing </a:t>
            </a:r>
            <a:r>
              <a:rPr lang="en-GB" dirty="0">
                <a:latin typeface="AptiferSansLTPro-Light"/>
              </a:rPr>
              <a:t>upon unmarked intervals. </a:t>
            </a:r>
            <a:endParaRPr lang="en-GB" dirty="0" smtClean="0">
              <a:latin typeface="AptiferSansLTPro-Light"/>
            </a:endParaRPr>
          </a:p>
          <a:p>
            <a:r>
              <a:rPr lang="en-GB" dirty="0" smtClean="0">
                <a:latin typeface="AptiferSansLTPro-Light"/>
              </a:rPr>
              <a:t>Next</a:t>
            </a:r>
            <a:r>
              <a:rPr lang="en-GB" dirty="0">
                <a:latin typeface="AptiferSansLTPro-Light"/>
              </a:rPr>
              <a:t>, </a:t>
            </a:r>
            <a:r>
              <a:rPr lang="en-GB" dirty="0" smtClean="0">
                <a:latin typeface="AptiferSansLTPro-Light"/>
              </a:rPr>
              <a:t>different masses will </a:t>
            </a:r>
            <a:r>
              <a:rPr lang="en-GB" dirty="0">
                <a:latin typeface="AptiferSansLTPro-Light"/>
              </a:rPr>
              <a:t>be compared and ordered. </a:t>
            </a:r>
            <a:endParaRPr lang="en-GB" dirty="0" smtClean="0">
              <a:latin typeface="AptiferSansLTPro-Light"/>
            </a:endParaRPr>
          </a:p>
          <a:p>
            <a:r>
              <a:rPr lang="en-GB" dirty="0" smtClean="0">
                <a:latin typeface="AptiferSansLTPro-Light"/>
              </a:rPr>
              <a:t>Following </a:t>
            </a:r>
            <a:r>
              <a:rPr lang="en-GB" dirty="0">
                <a:latin typeface="AptiferSansLTPro-Light"/>
              </a:rPr>
              <a:t>this, children </a:t>
            </a:r>
            <a:r>
              <a:rPr lang="en-GB" dirty="0" smtClean="0">
                <a:latin typeface="AptiferSansLTPro-Light"/>
              </a:rPr>
              <a:t>will learn </a:t>
            </a:r>
            <a:r>
              <a:rPr lang="en-GB" dirty="0">
                <a:latin typeface="AptiferSansLTPro-Light"/>
              </a:rPr>
              <a:t>to add and </a:t>
            </a:r>
            <a:r>
              <a:rPr lang="en-GB" dirty="0" smtClean="0">
                <a:latin typeface="AptiferSansLTPro-Light"/>
              </a:rPr>
              <a:t>subtract    different </a:t>
            </a:r>
            <a:r>
              <a:rPr lang="en-GB" dirty="0">
                <a:latin typeface="AptiferSansLTPro-Light"/>
              </a:rPr>
              <a:t>amounts, using a </a:t>
            </a:r>
            <a:r>
              <a:rPr lang="en-GB" dirty="0" smtClean="0">
                <a:latin typeface="AptiferSansLTPro-Light"/>
              </a:rPr>
              <a:t>range of </a:t>
            </a:r>
            <a:r>
              <a:rPr lang="en-GB" dirty="0">
                <a:latin typeface="AptiferSansLTPro-Light"/>
              </a:rPr>
              <a:t>strategies. </a:t>
            </a:r>
          </a:p>
          <a:p>
            <a:r>
              <a:rPr lang="en-GB" dirty="0" smtClean="0">
                <a:latin typeface="AptiferSansLTPro-Light"/>
              </a:rPr>
              <a:t>Finally</a:t>
            </a:r>
            <a:r>
              <a:rPr lang="en-GB" dirty="0">
                <a:latin typeface="AptiferSansLTPro-Light"/>
              </a:rPr>
              <a:t>, they will apply their knowledge </a:t>
            </a:r>
            <a:r>
              <a:rPr lang="en-GB" dirty="0" smtClean="0">
                <a:latin typeface="AptiferSansLTPro-Light"/>
              </a:rPr>
              <a:t>to real-life </a:t>
            </a:r>
            <a:r>
              <a:rPr lang="en-GB" dirty="0">
                <a:latin typeface="AptiferSansLTPro-Light"/>
              </a:rPr>
              <a:t>problems – an important skill for children to learn </a:t>
            </a:r>
            <a:r>
              <a:rPr lang="en-GB" dirty="0" smtClean="0">
                <a:latin typeface="AptiferSansLTPro-Light"/>
              </a:rPr>
              <a:t>in life.</a:t>
            </a:r>
          </a:p>
          <a:p>
            <a:r>
              <a:rPr lang="en-GB" dirty="0" smtClean="0">
                <a:latin typeface="AptiferSansLTPro-Light"/>
              </a:rPr>
              <a:t>Before </a:t>
            </a:r>
            <a:r>
              <a:rPr lang="en-GB" dirty="0">
                <a:latin typeface="AptiferSansLTPro-Light"/>
              </a:rPr>
              <a:t>they start this unit, it is expected that </a:t>
            </a:r>
            <a:r>
              <a:rPr lang="en-GB" dirty="0" smtClean="0">
                <a:latin typeface="AptiferSansLTPro-Light"/>
              </a:rPr>
              <a:t>children :</a:t>
            </a:r>
          </a:p>
          <a:p>
            <a:pPr lvl="1"/>
            <a:r>
              <a:rPr lang="en-GB" dirty="0" smtClean="0">
                <a:latin typeface="AptiferSansLTPro-Light"/>
              </a:rPr>
              <a:t>can </a:t>
            </a:r>
            <a:r>
              <a:rPr lang="en-GB" dirty="0">
                <a:latin typeface="AptiferSansLTPro-Light"/>
              </a:rPr>
              <a:t>use scales to compare, estimate and measure </a:t>
            </a:r>
            <a:r>
              <a:rPr lang="en-GB" dirty="0" smtClean="0">
                <a:latin typeface="AptiferSansLTPro-Light"/>
              </a:rPr>
              <a:t>the mass </a:t>
            </a:r>
            <a:r>
              <a:rPr lang="en-GB" dirty="0">
                <a:latin typeface="AptiferSansLTPro-Light"/>
              </a:rPr>
              <a:t>of an </a:t>
            </a:r>
            <a:r>
              <a:rPr lang="en-GB" dirty="0" smtClean="0">
                <a:latin typeface="AptiferSansLTPro-Light"/>
              </a:rPr>
              <a:t>object</a:t>
            </a:r>
          </a:p>
          <a:p>
            <a:pPr lvl="1"/>
            <a:r>
              <a:rPr lang="en-GB" dirty="0" smtClean="0">
                <a:latin typeface="AptiferSansLTPro-Light"/>
              </a:rPr>
              <a:t>are </a:t>
            </a:r>
            <a:r>
              <a:rPr lang="en-GB" dirty="0">
                <a:latin typeface="AptiferSansLTPro-Light"/>
              </a:rPr>
              <a:t>able to measure mass in grams and </a:t>
            </a:r>
            <a:r>
              <a:rPr lang="en-GB" dirty="0" smtClean="0">
                <a:latin typeface="AptiferSansLTPro-Light"/>
              </a:rPr>
              <a:t>kilograms</a:t>
            </a:r>
          </a:p>
          <a:p>
            <a:pPr lvl="1"/>
            <a:r>
              <a:rPr lang="en-GB" dirty="0" smtClean="0">
                <a:latin typeface="AptiferSansLTPro-Light"/>
              </a:rPr>
              <a:t>can </a:t>
            </a:r>
            <a:r>
              <a:rPr lang="en-GB" dirty="0">
                <a:latin typeface="AptiferSansLTPro-Light"/>
              </a:rPr>
              <a:t>count in hundreds to link grams to kilograms.</a:t>
            </a:r>
            <a:endParaRPr lang="en-GB" dirty="0"/>
          </a:p>
        </p:txBody>
      </p:sp>
    </p:spTree>
    <p:extLst>
      <p:ext uri="{BB962C8B-B14F-4D97-AF65-F5344CB8AC3E}">
        <p14:creationId xmlns:p14="http://schemas.microsoft.com/office/powerpoint/2010/main" val="15026475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a:p>
        </p:txBody>
      </p:sp>
      <p:sp>
        <p:nvSpPr>
          <p:cNvPr id="4" name="TextBox 3"/>
          <p:cNvSpPr txBox="1"/>
          <p:nvPr/>
        </p:nvSpPr>
        <p:spPr>
          <a:xfrm>
            <a:off x="467544" y="188640"/>
            <a:ext cx="7920880" cy="369332"/>
          </a:xfrm>
          <a:prstGeom prst="rect">
            <a:avLst/>
          </a:prstGeom>
          <a:noFill/>
        </p:spPr>
        <p:txBody>
          <a:bodyPr wrap="square" rtlCol="0">
            <a:spAutoFit/>
          </a:bodyPr>
          <a:lstStyle/>
          <a:p>
            <a:r>
              <a:rPr lang="en-GB" dirty="0" smtClean="0"/>
              <a:t>Check you’re happy with this vocabulary and these ideas before starting this unit</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980728"/>
            <a:ext cx="8734425"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23564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Tuesday 16</a:t>
            </a:r>
            <a:r>
              <a:rPr lang="en-GB" baseline="30000" dirty="0" smtClean="0"/>
              <a:t>th</a:t>
            </a:r>
            <a:r>
              <a:rPr lang="en-GB" dirty="0" smtClean="0"/>
              <a:t> June 2020</a:t>
            </a:r>
            <a:endParaRPr lang="en-GB" dirty="0"/>
          </a:p>
        </p:txBody>
      </p:sp>
      <p:sp>
        <p:nvSpPr>
          <p:cNvPr id="3" name="Content Placeholder 2"/>
          <p:cNvSpPr>
            <a:spLocks noGrp="1"/>
          </p:cNvSpPr>
          <p:nvPr>
            <p:ph idx="1"/>
          </p:nvPr>
        </p:nvSpPr>
        <p:spPr>
          <a:xfrm>
            <a:off x="457200" y="1600200"/>
            <a:ext cx="8229600" cy="4853136"/>
          </a:xfrm>
        </p:spPr>
        <p:txBody>
          <a:bodyPr>
            <a:normAutofit fontScale="85000" lnSpcReduction="20000"/>
          </a:bodyPr>
          <a:lstStyle/>
          <a:p>
            <a:r>
              <a:rPr lang="en-GB" dirty="0" smtClean="0"/>
              <a:t>This unit on Mass is heavily dependent on reading scales confidently.</a:t>
            </a:r>
          </a:p>
          <a:p>
            <a:r>
              <a:rPr lang="en-GB" dirty="0" smtClean="0"/>
              <a:t>Do you have any items with a scale at home?</a:t>
            </a:r>
          </a:p>
          <a:p>
            <a:r>
              <a:rPr lang="en-GB" dirty="0" smtClean="0"/>
              <a:t>Maybe kitchen weighing scales, bathroom scales, </a:t>
            </a:r>
            <a:r>
              <a:rPr lang="en-GB" dirty="0" smtClean="0"/>
              <a:t>barometer</a:t>
            </a:r>
            <a:r>
              <a:rPr lang="en-GB" dirty="0" smtClean="0"/>
              <a:t>, car accelerator, rev dials etc.</a:t>
            </a:r>
          </a:p>
          <a:p>
            <a:r>
              <a:rPr lang="en-GB" dirty="0" smtClean="0"/>
              <a:t>Talk about the scales we have and how the numbering may differ.  How?  Why?  What else could you use a scale for.</a:t>
            </a:r>
          </a:p>
          <a:p>
            <a:r>
              <a:rPr lang="en-GB" b="1" dirty="0" smtClean="0"/>
              <a:t>Today’s lesson is based on reading scales – See the two different worksheets on reading scales in this week’s resources.  </a:t>
            </a:r>
            <a:endParaRPr lang="en-GB" b="1" dirty="0" smtClean="0"/>
          </a:p>
          <a:p>
            <a:r>
              <a:rPr lang="en-GB" dirty="0" smtClean="0"/>
              <a:t>Print </a:t>
            </a:r>
            <a:r>
              <a:rPr lang="en-GB" dirty="0" smtClean="0"/>
              <a:t>them off or write the </a:t>
            </a:r>
            <a:r>
              <a:rPr lang="en-GB" dirty="0" smtClean="0"/>
              <a:t>answers </a:t>
            </a:r>
            <a:r>
              <a:rPr lang="en-GB" dirty="0" smtClean="0"/>
              <a:t>in your exercise book.  </a:t>
            </a:r>
            <a:endParaRPr lang="en-GB" dirty="0"/>
          </a:p>
        </p:txBody>
      </p:sp>
    </p:spTree>
    <p:extLst>
      <p:ext uri="{BB962C8B-B14F-4D97-AF65-F5344CB8AC3E}">
        <p14:creationId xmlns:p14="http://schemas.microsoft.com/office/powerpoint/2010/main" val="42766707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Tuesday – see sheets in class folder</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24744"/>
            <a:ext cx="3971925" cy="538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2780" y="1132311"/>
            <a:ext cx="4038600" cy="546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48007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fontScale="90000"/>
          </a:bodyPr>
          <a:lstStyle/>
          <a:p>
            <a:r>
              <a:rPr lang="en-GB" dirty="0" smtClean="0"/>
              <a:t>Wednesday 17.06.20 Overview L1</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1196752"/>
            <a:ext cx="8905875" cy="529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43729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35280" cy="449262"/>
          </a:xfrm>
        </p:spPr>
        <p:txBody>
          <a:bodyPr>
            <a:normAutofit fontScale="90000"/>
          </a:bodyPr>
          <a:lstStyle/>
          <a:p>
            <a:r>
              <a:rPr lang="en-GB" dirty="0" smtClean="0"/>
              <a:t>Wednesday talk together then page 101</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88" y="1052736"/>
            <a:ext cx="8810625"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69134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44512"/>
          </a:xfrm>
        </p:spPr>
        <p:txBody>
          <a:bodyPr>
            <a:normAutofit fontScale="90000"/>
          </a:bodyPr>
          <a:lstStyle/>
          <a:p>
            <a:r>
              <a:rPr lang="en-GB" dirty="0" smtClean="0"/>
              <a:t>Thursday 18.06.20 Overview L2 </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88" y="1124744"/>
            <a:ext cx="8810625" cy="505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16792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Thursday  talk together then </a:t>
            </a:r>
            <a:r>
              <a:rPr lang="en-GB" dirty="0" err="1" smtClean="0"/>
              <a:t>pg</a:t>
            </a:r>
            <a:r>
              <a:rPr lang="en-GB" dirty="0" smtClean="0"/>
              <a:t> 104</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1412776"/>
            <a:ext cx="8782050" cy="517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9191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44512"/>
          </a:xfrm>
        </p:spPr>
        <p:txBody>
          <a:bodyPr>
            <a:normAutofit fontScale="90000"/>
          </a:bodyPr>
          <a:lstStyle/>
          <a:p>
            <a:r>
              <a:rPr lang="en-GB" dirty="0" smtClean="0"/>
              <a:t>Friday 19.06.20 Overview L3</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1268760"/>
            <a:ext cx="8801100" cy="512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27191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Friday – talk together then </a:t>
            </a:r>
            <a:r>
              <a:rPr lang="en-GB" dirty="0" err="1" smtClean="0"/>
              <a:t>pg</a:t>
            </a:r>
            <a:r>
              <a:rPr lang="en-GB" dirty="0" smtClean="0"/>
              <a:t> 107</a:t>
            </a:r>
            <a:endParaRPr lang="en-GB" dirty="0"/>
          </a:p>
        </p:txBody>
      </p:sp>
      <p:sp>
        <p:nvSpPr>
          <p:cNvPr id="4" name="Content Placeholder 3"/>
          <p:cNvSpPr>
            <a:spLocks noGrp="1"/>
          </p:cNvSpPr>
          <p:nvPr>
            <p:ph idx="1"/>
          </p:nvPr>
        </p:nvSpPr>
        <p:spPr>
          <a:xfrm>
            <a:off x="539552" y="1556792"/>
            <a:ext cx="8352928" cy="4968552"/>
          </a:xfrm>
        </p:spPr>
        <p:txBody>
          <a:bodyPr/>
          <a:lstStyle/>
          <a:p>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1628800"/>
            <a:ext cx="8801100" cy="509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27394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221</TotalTime>
  <Words>410</Words>
  <Application>Microsoft Office PowerPoint</Application>
  <PresentationFormat>On-screen Show (4:3)</PresentationFormat>
  <Paragraphs>26</Paragraphs>
  <Slides>11</Slides>
  <Notes>0</Notes>
  <HiddenSlides>0</HiddenSlides>
  <MMClips>0</MMClips>
  <ScaleCrop>false</ScaleCrop>
  <HeadingPairs>
    <vt:vector size="4" baseType="variant">
      <vt:variant>
        <vt:lpstr>Theme</vt:lpstr>
      </vt:variant>
      <vt:variant>
        <vt:i4>2</vt:i4>
      </vt:variant>
      <vt:variant>
        <vt:lpstr>Slide Titles</vt:lpstr>
      </vt:variant>
      <vt:variant>
        <vt:i4>11</vt:i4>
      </vt:variant>
    </vt:vector>
  </HeadingPairs>
  <TitlesOfParts>
    <vt:vector size="13" baseType="lpstr">
      <vt:lpstr>Office Theme</vt:lpstr>
      <vt:lpstr>1_Office Theme</vt:lpstr>
      <vt:lpstr>MONDAY 15th JUNE – Practical maths.  This is a great way to explore shape – building spatial awareness and fine motor skills. All you need are sticks and rubber bands.  First create 2d shapes with your sticks.  Talk about their properties – angles, parallel or perpendicular lines, lines of symmetry etc.  How many can you make?  Can you name them all?  Then make flat 3d shapes, then challenge yourself to make 3d models using rubber bands.  Finally, use your imagination  to transform your models into something new (tiny houses, space ships, boats)  </vt:lpstr>
      <vt:lpstr>Tuesday 16th June  – Parent notes for MASS – kilograms and grams</vt:lpstr>
      <vt:lpstr>PowerPoint Presentation</vt:lpstr>
      <vt:lpstr>Tuesday 16th June 2020</vt:lpstr>
      <vt:lpstr>Tuesday – see sheets in class folder</vt:lpstr>
      <vt:lpstr>Wednesday 17.06.20 Overview L1</vt:lpstr>
      <vt:lpstr>Wednesday talk together then page 101</vt:lpstr>
      <vt:lpstr>Thursday 18.06.20 Overview L2 </vt:lpstr>
      <vt:lpstr>Thursday  talk together then pg 104</vt:lpstr>
      <vt:lpstr>Friday 19.06.20 Overview L3</vt:lpstr>
      <vt:lpstr>Friday – talk together then pg 107</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12 – Time – Parent Notes</dc:title>
  <dc:creator>Mark Dodds</dc:creator>
  <cp:lastModifiedBy>Mark Dodds</cp:lastModifiedBy>
  <cp:revision>20</cp:revision>
  <dcterms:created xsi:type="dcterms:W3CDTF">2020-05-12T08:32:08Z</dcterms:created>
  <dcterms:modified xsi:type="dcterms:W3CDTF">2020-06-11T18:48:40Z</dcterms:modified>
</cp:coreProperties>
</file>