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8"/>
  </p:handout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Goldfinch Class</a:t>
            </a:r>
            <a:br>
              <a:rPr lang="en-GB" dirty="0" smtClean="0"/>
            </a:br>
            <a:r>
              <a:rPr lang="en-GB" dirty="0" smtClean="0"/>
              <a:t>Year 5 and 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Adults working with Goldfinch class: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Mrs Wirth - Monday – Thursday Morning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Mrs Coulson- Thursday afternoon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Mrs </a:t>
            </a:r>
            <a:r>
              <a:rPr lang="en-GB" dirty="0" err="1" smtClean="0">
                <a:solidFill>
                  <a:schemeClr val="tx1"/>
                </a:solidFill>
              </a:rPr>
              <a:t>Gan</a:t>
            </a:r>
            <a:r>
              <a:rPr lang="en-GB" dirty="0" smtClean="0">
                <a:solidFill>
                  <a:schemeClr val="tx1"/>
                </a:solidFill>
              </a:rPr>
              <a:t> - Friday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Mrs Williams - Monday – Friday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Sports coach – Mr O’Reilly ( Wednesday)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Music teacher – Mrs </a:t>
            </a:r>
            <a:r>
              <a:rPr lang="en-GB" dirty="0" err="1" smtClean="0">
                <a:solidFill>
                  <a:schemeClr val="tx1"/>
                </a:solidFill>
              </a:rPr>
              <a:t>Gan</a:t>
            </a:r>
            <a:r>
              <a:rPr lang="en-GB" dirty="0" smtClean="0">
                <a:solidFill>
                  <a:schemeClr val="tx1"/>
                </a:solidFill>
              </a:rPr>
              <a:t> ( Thursday)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1026" name="Picture 2" descr="https://www.rspb.org.uk/Images/i9396_tcm9-17607.jpg?width=530&amp;crop=(304,456,1318,10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4664"/>
            <a:ext cx="2808312" cy="157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777283"/>
          </a:xfrm>
        </p:spPr>
        <p:txBody>
          <a:bodyPr>
            <a:normAutofit fontScale="70000" lnSpcReduction="20000"/>
          </a:bodyPr>
          <a:lstStyle/>
          <a:p>
            <a:r>
              <a:rPr lang="en-GB" sz="2600" dirty="0"/>
              <a:t>To help the children </a:t>
            </a:r>
            <a:r>
              <a:rPr lang="en-GB" sz="2600" dirty="0" smtClean="0"/>
              <a:t>to be </a:t>
            </a:r>
            <a:r>
              <a:rPr lang="en-GB" sz="2600" dirty="0"/>
              <a:t>ready for their learning, it would be really useful if they have the following equipment in school every day : </a:t>
            </a:r>
            <a:endParaRPr lang="en-GB" sz="2600" dirty="0" smtClean="0"/>
          </a:p>
          <a:p>
            <a:r>
              <a:rPr lang="en-GB" sz="2600" dirty="0" smtClean="0"/>
              <a:t>PE kit </a:t>
            </a:r>
            <a:r>
              <a:rPr lang="en-GB" sz="2600" b="1" dirty="0" smtClean="0"/>
              <a:t>every day</a:t>
            </a:r>
            <a:r>
              <a:rPr lang="en-GB" sz="2600" dirty="0" smtClean="0"/>
              <a:t>, </a:t>
            </a:r>
            <a:r>
              <a:rPr lang="en-GB" sz="2600" dirty="0"/>
              <a:t>(especially </a:t>
            </a:r>
            <a:r>
              <a:rPr lang="en-GB" sz="2600" dirty="0" smtClean="0"/>
              <a:t>Wednesdays and </a:t>
            </a:r>
            <a:r>
              <a:rPr lang="en-GB" sz="2600" dirty="0"/>
              <a:t>Thursdays), </a:t>
            </a:r>
            <a:endParaRPr lang="en-GB" sz="2600" dirty="0" smtClean="0"/>
          </a:p>
          <a:p>
            <a:r>
              <a:rPr lang="en-GB" sz="2600" dirty="0" smtClean="0"/>
              <a:t>art </a:t>
            </a:r>
            <a:r>
              <a:rPr lang="en-GB" sz="2600" dirty="0"/>
              <a:t>shirt or apron, </a:t>
            </a:r>
            <a:endParaRPr lang="en-GB" sz="2600" dirty="0" smtClean="0"/>
          </a:p>
          <a:p>
            <a:r>
              <a:rPr lang="en-GB" sz="2600" dirty="0" smtClean="0"/>
              <a:t>reading </a:t>
            </a:r>
            <a:r>
              <a:rPr lang="en-GB" sz="2600" dirty="0"/>
              <a:t>books, </a:t>
            </a:r>
            <a:endParaRPr lang="en-GB" sz="2600" dirty="0" smtClean="0"/>
          </a:p>
          <a:p>
            <a:r>
              <a:rPr lang="en-GB" sz="2600" dirty="0" smtClean="0"/>
              <a:t>reading records ( needed for Fridays –filled in by the children)</a:t>
            </a:r>
          </a:p>
          <a:p>
            <a:r>
              <a:rPr lang="en-GB" sz="2600" u="sng" dirty="0" smtClean="0"/>
              <a:t>small</a:t>
            </a:r>
            <a:r>
              <a:rPr lang="en-GB" sz="2600" dirty="0" smtClean="0"/>
              <a:t> </a:t>
            </a:r>
            <a:r>
              <a:rPr lang="en-GB" sz="2600" dirty="0"/>
              <a:t>pencil </a:t>
            </a:r>
            <a:r>
              <a:rPr lang="en-GB" sz="2600" dirty="0" smtClean="0"/>
              <a:t>case</a:t>
            </a:r>
            <a:r>
              <a:rPr lang="en-GB" sz="2600" dirty="0"/>
              <a:t> </a:t>
            </a:r>
            <a:r>
              <a:rPr lang="en-GB" sz="2600" dirty="0" smtClean="0"/>
              <a:t>which will fit comfortable in the children’s trays. </a:t>
            </a:r>
            <a:r>
              <a:rPr lang="en-GB" sz="2600" dirty="0"/>
              <a:t>This should contain HB and colour pencils, rubber and sharpener, a ruler, small glue stick.  A clear protractor and a compass would also be really helpful. </a:t>
            </a:r>
            <a:endParaRPr lang="en-GB" sz="2600" dirty="0" smtClean="0"/>
          </a:p>
          <a:p>
            <a:r>
              <a:rPr lang="en-GB" sz="2600" dirty="0" smtClean="0"/>
              <a:t>Children </a:t>
            </a:r>
            <a:r>
              <a:rPr lang="en-GB" sz="2600" dirty="0"/>
              <a:t>who have a </a:t>
            </a:r>
            <a:r>
              <a:rPr lang="en-GB" sz="2600" dirty="0" smtClean="0"/>
              <a:t>KS2 Intermediate or Master </a:t>
            </a:r>
            <a:r>
              <a:rPr lang="en-GB" sz="2600" dirty="0" err="1" smtClean="0"/>
              <a:t>handwriter</a:t>
            </a:r>
            <a:r>
              <a:rPr lang="en-GB" sz="2600" dirty="0" smtClean="0"/>
              <a:t> certificates may </a:t>
            </a:r>
            <a:r>
              <a:rPr lang="en-GB" sz="2600" dirty="0"/>
              <a:t>use a fountain pen or handwriting pen </a:t>
            </a:r>
            <a:r>
              <a:rPr lang="en-GB" sz="2600" dirty="0" smtClean="0"/>
              <a:t>– with black ink - but </a:t>
            </a:r>
            <a:r>
              <a:rPr lang="en-GB" sz="2600" dirty="0"/>
              <a:t>not a biro. </a:t>
            </a:r>
            <a:endParaRPr lang="en-GB" sz="2600" dirty="0" smtClean="0"/>
          </a:p>
          <a:p>
            <a:r>
              <a:rPr lang="en-GB" sz="2600" dirty="0" smtClean="0"/>
              <a:t>Please </a:t>
            </a:r>
            <a:r>
              <a:rPr lang="en-GB" sz="2600" dirty="0"/>
              <a:t>remember to provide a </a:t>
            </a:r>
            <a:r>
              <a:rPr lang="en-GB" sz="2600" dirty="0" smtClean="0"/>
              <a:t>sports lid only water </a:t>
            </a:r>
            <a:r>
              <a:rPr lang="en-GB" sz="2600" dirty="0"/>
              <a:t>bottle </a:t>
            </a:r>
            <a:r>
              <a:rPr lang="en-GB" sz="2600" dirty="0" smtClean="0"/>
              <a:t>too (containing water rather than juice which can </a:t>
            </a:r>
            <a:r>
              <a:rPr lang="en-GB" sz="2600" dirty="0"/>
              <a:t>b</a:t>
            </a:r>
            <a:r>
              <a:rPr lang="en-GB" sz="2600" dirty="0" smtClean="0"/>
              <a:t>e sticky if it spills).</a:t>
            </a:r>
            <a:endParaRPr lang="en-GB" sz="26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22912" cy="1252728"/>
          </a:xfrm>
        </p:spPr>
        <p:txBody>
          <a:bodyPr/>
          <a:lstStyle/>
          <a:p>
            <a:r>
              <a:rPr lang="en-GB" dirty="0" smtClean="0"/>
              <a:t>Equipment</a:t>
            </a:r>
            <a:endParaRPr lang="en-GB" dirty="0"/>
          </a:p>
        </p:txBody>
      </p:sp>
      <p:pic>
        <p:nvPicPr>
          <p:cNvPr id="4" name="Picture 2" descr="https://www.rspb.org.uk/Images/i9396_tcm9-17607.jpg?width=530&amp;crop=(304,456,1318,10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48680"/>
            <a:ext cx="2808312" cy="157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/>
          <a:lstStyle/>
          <a:p>
            <a:r>
              <a:rPr lang="en-GB" dirty="0" smtClean="0"/>
              <a:t>Goldfinch Curriculum</a:t>
            </a:r>
            <a:endParaRPr lang="en-GB" dirty="0"/>
          </a:p>
        </p:txBody>
      </p:sp>
      <p:pic>
        <p:nvPicPr>
          <p:cNvPr id="4" name="Picture 2" descr="https://www.rspb.org.uk/Images/i9396_tcm9-17607.jpg?width=530&amp;crop=(304,456,1318,1026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8" y="404664"/>
            <a:ext cx="1656184" cy="93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46" y="1628800"/>
            <a:ext cx="7315352" cy="51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English and maths set on Thursday( for next Thursday)</a:t>
            </a:r>
          </a:p>
          <a:p>
            <a:r>
              <a:rPr lang="en-GB" dirty="0" smtClean="0"/>
              <a:t>Spelling/word activities set on Thursday( for next Thursday)</a:t>
            </a:r>
          </a:p>
          <a:p>
            <a:r>
              <a:rPr lang="en-GB" dirty="0" smtClean="0"/>
              <a:t>Times tables should be practiced daily.</a:t>
            </a:r>
          </a:p>
          <a:p>
            <a:endParaRPr lang="en-GB" dirty="0"/>
          </a:p>
          <a:p>
            <a:r>
              <a:rPr lang="en-GB" dirty="0" smtClean="0"/>
              <a:t>Reading record books should be updated regularly and brought to school </a:t>
            </a:r>
            <a:r>
              <a:rPr lang="en-GB" b="1" dirty="0" smtClean="0"/>
              <a:t>every day </a:t>
            </a:r>
            <a:r>
              <a:rPr lang="en-GB" dirty="0" smtClean="0"/>
              <a:t>together with a reading book. They will be needed for reading sessions on a Friday when reading tasks will be set.</a:t>
            </a:r>
          </a:p>
          <a:p>
            <a:endParaRPr lang="en-GB" dirty="0"/>
          </a:p>
          <a:p>
            <a:r>
              <a:rPr lang="en-GB" dirty="0" smtClean="0"/>
              <a:t>A sheet of questions you could choose from, to discuss texts with your child, will be stuck in the front of their reading record book.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94920" cy="125272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Goldfinch Home Learning</a:t>
            </a:r>
            <a:endParaRPr lang="en-GB" dirty="0"/>
          </a:p>
        </p:txBody>
      </p:sp>
      <p:pic>
        <p:nvPicPr>
          <p:cNvPr id="4" name="Picture 2" descr="https://www.rspb.org.uk/Images/i9396_tcm9-17607.jpg?width=530&amp;crop=(304,456,1318,10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8680"/>
            <a:ext cx="2232248" cy="125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171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5/6 Home Learning Expectations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631349"/>
              </p:ext>
            </p:extLst>
          </p:nvPr>
        </p:nvGraphicFramePr>
        <p:xfrm>
          <a:off x="395536" y="1340768"/>
          <a:ext cx="8424935" cy="51886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987"/>
                <a:gridCol w="1684987"/>
                <a:gridCol w="1684987"/>
                <a:gridCol w="1684987"/>
                <a:gridCol w="1684987"/>
              </a:tblGrid>
              <a:tr h="40307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Monday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Tuesday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Weekend</a:t>
                      </a:r>
                      <a:endParaRPr lang="en-GB" dirty="0"/>
                    </a:p>
                  </a:txBody>
                  <a:tcPr/>
                </a:tc>
              </a:tr>
              <a:tr h="1041283"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Reading</a:t>
                      </a:r>
                    </a:p>
                    <a:p>
                      <a:r>
                        <a:rPr lang="en-GB" sz="1400" dirty="0" smtClean="0"/>
                        <a:t>At least 15 minutes</a:t>
                      </a:r>
                      <a:r>
                        <a:rPr lang="en-GB" sz="1400" baseline="0" dirty="0" smtClean="0"/>
                        <a:t> reading including pupil comments.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Reading</a:t>
                      </a:r>
                    </a:p>
                    <a:p>
                      <a:r>
                        <a:rPr lang="en-GB" sz="1400" dirty="0" smtClean="0"/>
                        <a:t>At least 15 minutes</a:t>
                      </a:r>
                      <a:r>
                        <a:rPr lang="en-GB" sz="1400" baseline="0" dirty="0" smtClean="0"/>
                        <a:t> reading including pupil comments.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Reading</a:t>
                      </a:r>
                    </a:p>
                    <a:p>
                      <a:r>
                        <a:rPr lang="en-GB" sz="1400" dirty="0" smtClean="0"/>
                        <a:t>At least 15 minutes</a:t>
                      </a:r>
                      <a:r>
                        <a:rPr lang="en-GB" sz="1400" baseline="0" dirty="0" smtClean="0"/>
                        <a:t> reading including pupil comments.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Reading</a:t>
                      </a:r>
                    </a:p>
                    <a:p>
                      <a:r>
                        <a:rPr lang="en-GB" sz="1400" dirty="0" smtClean="0"/>
                        <a:t>At least 15 minutes</a:t>
                      </a:r>
                      <a:r>
                        <a:rPr lang="en-GB" sz="1400" baseline="0" dirty="0" smtClean="0"/>
                        <a:t> reading including pupil comments.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Reading</a:t>
                      </a:r>
                    </a:p>
                    <a:p>
                      <a:r>
                        <a:rPr lang="en-GB" sz="1400" dirty="0" smtClean="0"/>
                        <a:t>At least 15 minutes</a:t>
                      </a:r>
                      <a:r>
                        <a:rPr lang="en-GB" sz="1400" baseline="0" dirty="0" smtClean="0"/>
                        <a:t> reading including pupil comments.</a:t>
                      </a:r>
                      <a:endParaRPr lang="en-GB" sz="1400" dirty="0"/>
                    </a:p>
                  </a:txBody>
                  <a:tcPr/>
                </a:tc>
              </a:tr>
              <a:tr h="904644"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Times tables facts</a:t>
                      </a:r>
                    </a:p>
                    <a:p>
                      <a:r>
                        <a:rPr lang="en-GB" sz="1400" dirty="0" smtClean="0"/>
                        <a:t>At least 5 minutes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Times tables facts</a:t>
                      </a:r>
                    </a:p>
                    <a:p>
                      <a:r>
                        <a:rPr lang="en-GB" sz="1400" dirty="0" smtClean="0"/>
                        <a:t>At least 5 minutes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Times tables facts</a:t>
                      </a:r>
                    </a:p>
                    <a:p>
                      <a:r>
                        <a:rPr lang="en-GB" sz="1400" dirty="0" smtClean="0"/>
                        <a:t>At least 5 minutes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Times tables facts</a:t>
                      </a:r>
                    </a:p>
                    <a:p>
                      <a:r>
                        <a:rPr lang="en-GB" sz="1400" dirty="0" smtClean="0"/>
                        <a:t>At least 5 minutes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Times tables facts</a:t>
                      </a:r>
                    </a:p>
                    <a:p>
                      <a:r>
                        <a:rPr lang="en-GB" sz="1400" dirty="0" smtClean="0"/>
                        <a:t>At least 5 minutes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</a:tr>
              <a:tr h="1041283"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Spelling</a:t>
                      </a:r>
                    </a:p>
                    <a:p>
                      <a:r>
                        <a:rPr lang="en-GB" sz="1400" dirty="0" smtClean="0"/>
                        <a:t>!0 minutes daily practice in journals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Spelling</a:t>
                      </a:r>
                    </a:p>
                    <a:p>
                      <a:r>
                        <a:rPr lang="en-GB" sz="1400" dirty="0" smtClean="0"/>
                        <a:t>!0 minutes daily practice in journals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Spelling</a:t>
                      </a:r>
                    </a:p>
                    <a:p>
                      <a:r>
                        <a:rPr lang="en-GB" sz="1400" dirty="0" smtClean="0"/>
                        <a:t>!0 minutes daily practice in journals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Spelling</a:t>
                      </a:r>
                    </a:p>
                    <a:p>
                      <a:r>
                        <a:rPr lang="en-GB" sz="1400" dirty="0" smtClean="0"/>
                        <a:t>!0 minutes daily practice in journals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dirty="0" smtClean="0"/>
                        <a:t>Spelling</a:t>
                      </a:r>
                    </a:p>
                    <a:p>
                      <a:r>
                        <a:rPr lang="en-GB" sz="1400" dirty="0" smtClean="0"/>
                        <a:t>!0 minutes daily practice in journals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</a:tr>
              <a:tr h="12764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rgbClr val="FF0000"/>
                          </a:solidFill>
                        </a:rPr>
                        <a:t>Spelling journal due in school.</a:t>
                      </a:r>
                    </a:p>
                    <a:p>
                      <a:r>
                        <a:rPr lang="en-GB" sz="1400" dirty="0" smtClean="0">
                          <a:solidFill>
                            <a:srgbClr val="FF0000"/>
                          </a:solidFill>
                        </a:rPr>
                        <a:t>Maths and English weekly home</a:t>
                      </a:r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400" baseline="0" smtClean="0">
                          <a:solidFill>
                            <a:srgbClr val="FF0000"/>
                          </a:solidFill>
                        </a:rPr>
                        <a:t>learning tasks</a:t>
                      </a:r>
                      <a:r>
                        <a:rPr lang="en-GB" sz="140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400" dirty="0" smtClean="0">
                          <a:solidFill>
                            <a:srgbClr val="FF0000"/>
                          </a:solidFill>
                        </a:rPr>
                        <a:t>due to</a:t>
                      </a:r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 be checked.</a:t>
                      </a:r>
                      <a:endParaRPr lang="en-GB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400" dirty="0" smtClean="0">
                          <a:solidFill>
                            <a:srgbClr val="FF0000"/>
                          </a:solidFill>
                        </a:rPr>
                        <a:t>New home learning tasks set.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109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Year 6 will be going the PGL for the week on Monday 8</a:t>
            </a:r>
            <a:r>
              <a:rPr lang="en-GB" baseline="30000" dirty="0" smtClean="0"/>
              <a:t>th</a:t>
            </a:r>
            <a:r>
              <a:rPr lang="en-GB" dirty="0" smtClean="0"/>
              <a:t> October.</a:t>
            </a:r>
          </a:p>
          <a:p>
            <a:endParaRPr lang="en-GB" dirty="0"/>
          </a:p>
          <a:p>
            <a:r>
              <a:rPr lang="en-GB" dirty="0" smtClean="0"/>
              <a:t>There will be a meeting for year 6 parents and Y6 children at 3.30pm on Wednesday 26</a:t>
            </a:r>
            <a:r>
              <a:rPr lang="en-GB" baseline="30000" dirty="0" smtClean="0"/>
              <a:t>th</a:t>
            </a:r>
            <a:r>
              <a:rPr lang="en-GB" dirty="0" smtClean="0"/>
              <a:t> October. This will be in Goldfinch class and siblings can be supervised in the suite during the meeting.</a:t>
            </a:r>
          </a:p>
          <a:p>
            <a:endParaRPr lang="en-GB" dirty="0"/>
          </a:p>
          <a:p>
            <a:r>
              <a:rPr lang="en-GB" dirty="0" smtClean="0"/>
              <a:t>We will talk through </a:t>
            </a:r>
            <a:r>
              <a:rPr lang="en-GB" smtClean="0"/>
              <a:t>the PGL information </a:t>
            </a:r>
            <a:r>
              <a:rPr lang="en-GB" dirty="0" smtClean="0"/>
              <a:t>pack and have a Q&amp;A session.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PGL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2304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553</TotalTime>
  <Words>526</Words>
  <Application>Microsoft Office PowerPoint</Application>
  <PresentationFormat>On-screen Show (4:3)</PresentationFormat>
  <Paragraphs>73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Waveform</vt:lpstr>
      <vt:lpstr>Welcome to Goldfinch Class Year 5 and 6</vt:lpstr>
      <vt:lpstr>Equipment</vt:lpstr>
      <vt:lpstr>Goldfinch Curriculum</vt:lpstr>
      <vt:lpstr>Goldfinch Home Learning</vt:lpstr>
      <vt:lpstr>Year 5/6 Home Learning Expectations</vt:lpstr>
      <vt:lpstr>PGL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Andrea Wirth</cp:lastModifiedBy>
  <cp:revision>21</cp:revision>
  <cp:lastPrinted>2018-09-03T08:24:35Z</cp:lastPrinted>
  <dcterms:created xsi:type="dcterms:W3CDTF">2016-09-13T20:43:49Z</dcterms:created>
  <dcterms:modified xsi:type="dcterms:W3CDTF">2018-09-05T12:49:37Z</dcterms:modified>
</cp:coreProperties>
</file>