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2"/>
  </p:normalViewPr>
  <p:slideViewPr>
    <p:cSldViewPr snapToGrid="0" snapToObjects="1">
      <p:cViewPr varScale="1">
        <p:scale>
          <a:sx n="112" d="100"/>
          <a:sy n="112" d="100"/>
        </p:scale>
        <p:origin x="57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CCD88-D29E-6D4A-B545-5C2E714188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AB370E-7958-C04D-9932-2A53944F16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A20B83-517C-6D4E-BE9B-2A38F34FC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D6525-F549-284F-9808-19C62F699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73461D-8D59-9245-8F3C-486046F97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948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42B84-F99E-564B-9F50-856ACA963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CB2F8-4064-584E-8A30-F2DFAF4901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FAF71B-3871-C944-A15D-FFAE4424F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4DE35A-FD8E-1942-AEFB-B93EDFCFD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8DA72-6FEE-A946-92CB-F9E8B618E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666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3C4DD-6A68-3C4D-A21B-0327524A6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EB8824-7F4B-304E-AE15-9AAC4B42F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93FCC3-F662-5D4D-8E16-CC7CF5442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D6E97-B093-3F4C-8F5E-24CB4A9D7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8745B-B101-A745-BFAE-E3749C29B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411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61640-5B62-0D46-A88A-470F0373E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970D8F-E899-3A4E-A555-5EAE992110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B3E18C-5F29-7742-8721-79FD08740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652CD-A996-4947-B250-2ECD3AFCD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43307-0497-7844-BE00-CBA74E97C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1C877B-1783-3444-8405-4D30283E1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962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6ED76-1F37-6449-9B7D-B52E674F4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1CDD5F-AD45-0142-8C7E-E3E90F30B0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C4812F-1525-E74E-87D5-39DECA8547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8C0088-DEF5-194B-9DFF-CB5972F3D5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D59B16-234D-0F42-B335-FB49366D80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247425-1FDC-A34D-8C52-08508AFA4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79181D-5E20-1B47-B9F7-CB4BF809A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7B8F94-0E10-DE4E-91A5-B9FD3EFE1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3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47FB9-CAED-B545-B353-6BA6AC62D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66EA64-2837-3541-B73B-E2C4FD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B63660-8B20-004C-8F73-41501732D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FFF89E-9797-E94B-9234-0B614A146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70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974BBF-1C4A-C24E-AAA8-A74748276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D1929E-D6BB-0544-BD85-010829C15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945F58-C0B2-0246-B748-2557AC8B5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193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CFDF3-A9F3-3347-823D-C22D2EF6A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819AF-F34C-C24F-AAD5-720D824594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8CBBAB-DE40-7B45-A940-08F1C4A84E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153FBE-8E51-7D41-AEF8-50876E590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D434DB-C164-544D-B15D-3F36A6447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C13DD9-61B5-1349-97DB-14A4845AD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16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04B94-FAB8-A24E-9F97-11DE0CDF8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0B631F-6640-4643-B920-8453F0D483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7BC9AB-BEED-734F-AC82-C17717C464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A36AEC-DB40-4747-A060-24BF8DD1D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B62D7-0C82-1246-97E9-26EFBEB98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54F52D-9810-1342-B770-8377EFBA2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6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899F3-D55F-1E47-A7C6-E934CEF8A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787CFA-C67D-2C48-AE8B-4DCC1911CB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A8B004-163E-AF4D-9556-0623A41AF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C42EB9-4187-F543-8AB1-019BE1487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8A494-BF8E-C840-8DEF-3A679E688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53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FA60D8-82B3-734E-9CD5-3561AC1672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1AB167-A36F-234F-A7FC-5C5B8D325F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A94712-ED31-6843-8AD2-0C6F2C49A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43C2D-B3B5-3B46-A133-B14C4AF6B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E1A42-900E-7843-B1AC-44C47C2ED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473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98879B-9C7C-6E4D-9ED1-A5A490C1A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3A240E-D988-3940-8B9E-60AD796DE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EAD3A-67A5-C048-B254-0A00002322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02199-8254-EF4E-8995-57631EF85F2F}" type="datetimeFigureOut">
              <a:rPr lang="en-US" smtClean="0"/>
              <a:t>6/28/20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6F90FB-AEE6-974A-884B-166D4C9D83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9BD28-B91B-4040-9BC9-6EE5D0AB59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9DE79-4247-7748-84DA-C4225DC34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998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9C88A03-90AF-634D-AC37-6AEF331F9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798" y="0"/>
            <a:ext cx="10716403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FEDDD0-FC9E-E54A-BB51-03FAFB9172DF}"/>
              </a:ext>
            </a:extLst>
          </p:cNvPr>
          <p:cNvSpPr txBox="1"/>
          <p:nvPr/>
        </p:nvSpPr>
        <p:spPr>
          <a:xfrm>
            <a:off x="3063240" y="308610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29.6.20</a:t>
            </a:r>
          </a:p>
          <a:p>
            <a:r>
              <a:rPr lang="en-US" dirty="0"/>
              <a:t>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1729161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9F3166-720B-A44B-BAE1-3727F6427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430" y="0"/>
            <a:ext cx="10475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392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7AC0B4B-A24B-794A-B7D2-A239515E3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635" y="0"/>
            <a:ext cx="109127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835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055E49-6171-B045-BF02-4E8A3262F7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2168" y="0"/>
            <a:ext cx="9587664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6476BD-D116-F94A-86F2-62CF42C31320}"/>
              </a:ext>
            </a:extLst>
          </p:cNvPr>
          <p:cNvSpPr txBox="1"/>
          <p:nvPr/>
        </p:nvSpPr>
        <p:spPr>
          <a:xfrm>
            <a:off x="354330" y="6286500"/>
            <a:ext cx="3142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17 lesson 6</a:t>
            </a:r>
          </a:p>
        </p:txBody>
      </p:sp>
    </p:spTree>
    <p:extLst>
      <p:ext uri="{BB962C8B-B14F-4D97-AF65-F5344CB8AC3E}">
        <p14:creationId xmlns:p14="http://schemas.microsoft.com/office/powerpoint/2010/main" val="1977847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55152F-964D-614D-84EA-55710BE43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730"/>
            <a:ext cx="5268951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934E4D6-909C-7442-B6F9-A101CD914D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856" y="0"/>
            <a:ext cx="51224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105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93920B-44C9-E84A-89D1-478315AEAB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107" y="91440"/>
            <a:ext cx="51375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389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5A3B010-5BA1-FF4D-9A4E-778D00738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040" y="0"/>
            <a:ext cx="1047992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FA2A65-4FDB-D644-BC7B-BBABEDA5C44C}"/>
              </a:ext>
            </a:extLst>
          </p:cNvPr>
          <p:cNvSpPr txBox="1"/>
          <p:nvPr/>
        </p:nvSpPr>
        <p:spPr>
          <a:xfrm>
            <a:off x="3246120" y="217170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30.6.20</a:t>
            </a:r>
          </a:p>
          <a:p>
            <a:r>
              <a:rPr lang="en-US" dirty="0"/>
              <a:t>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3463170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ECC052-4E39-BD4B-8C13-FE4FACDD35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16" y="0"/>
            <a:ext cx="10717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241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8785F6-878F-514D-95FA-AAA117E19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005" y="0"/>
            <a:ext cx="107479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960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D1D6B9-4257-7C4D-B26D-F0D636D53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623" y="0"/>
            <a:ext cx="10386753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40E842-59BB-244D-8020-6803B3AE01F6}"/>
              </a:ext>
            </a:extLst>
          </p:cNvPr>
          <p:cNvSpPr txBox="1"/>
          <p:nvPr/>
        </p:nvSpPr>
        <p:spPr>
          <a:xfrm>
            <a:off x="354330" y="6286500"/>
            <a:ext cx="3142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17 lesson 7</a:t>
            </a:r>
          </a:p>
        </p:txBody>
      </p:sp>
    </p:spTree>
    <p:extLst>
      <p:ext uri="{BB962C8B-B14F-4D97-AF65-F5344CB8AC3E}">
        <p14:creationId xmlns:p14="http://schemas.microsoft.com/office/powerpoint/2010/main" val="2909227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EF5638-D58F-BC45-9F4A-55AA7A492C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" y="0"/>
            <a:ext cx="5197020" cy="67779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92272C-F1A1-D84B-A06D-B26738AB45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1550" y="0"/>
            <a:ext cx="5197020" cy="704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877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9175BE-07E5-A341-8193-090F19598B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20" y="80010"/>
            <a:ext cx="5046980" cy="687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36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995958-1666-654B-A516-C90EE7D383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669" y="96520"/>
            <a:ext cx="10149245" cy="66649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37A125-6B5F-4347-A801-1F3F2DA8CCD1}"/>
              </a:ext>
            </a:extLst>
          </p:cNvPr>
          <p:cNvSpPr txBox="1"/>
          <p:nvPr/>
        </p:nvSpPr>
        <p:spPr>
          <a:xfrm>
            <a:off x="3063240" y="308610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1.7.20</a:t>
            </a:r>
          </a:p>
          <a:p>
            <a:r>
              <a:rPr lang="en-US" dirty="0"/>
              <a:t>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1705315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511A00-EE96-DB48-8A20-18B3A6B3B7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969" y="178435"/>
            <a:ext cx="10216061" cy="6501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839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AF53B6-883B-854B-8B0E-F078F0972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760" y="159662"/>
            <a:ext cx="9676130" cy="6538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6252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BD2381-5F0B-F546-97BC-3B316255CD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190" y="0"/>
            <a:ext cx="9640570" cy="69282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1B25FF-F15F-4E41-8B9B-D31765CF1633}"/>
              </a:ext>
            </a:extLst>
          </p:cNvPr>
          <p:cNvSpPr txBox="1"/>
          <p:nvPr/>
        </p:nvSpPr>
        <p:spPr>
          <a:xfrm>
            <a:off x="354330" y="6286500"/>
            <a:ext cx="3142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18 lesson 1</a:t>
            </a:r>
          </a:p>
        </p:txBody>
      </p:sp>
    </p:spTree>
    <p:extLst>
      <p:ext uri="{BB962C8B-B14F-4D97-AF65-F5344CB8AC3E}">
        <p14:creationId xmlns:p14="http://schemas.microsoft.com/office/powerpoint/2010/main" val="2965106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224B46C-FACD-1147-AB01-BAF8C6D7D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190" y="252730"/>
            <a:ext cx="9890760" cy="65224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8A3015-50D7-694F-B16F-AC29D2FF37BA}"/>
              </a:ext>
            </a:extLst>
          </p:cNvPr>
          <p:cNvSpPr txBox="1"/>
          <p:nvPr/>
        </p:nvSpPr>
        <p:spPr>
          <a:xfrm>
            <a:off x="3474720" y="342900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2.7.20</a:t>
            </a:r>
          </a:p>
          <a:p>
            <a:r>
              <a:rPr lang="en-US" dirty="0"/>
              <a:t>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16880922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F8F98D-3699-DF41-89B9-062480514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480" y="227370"/>
            <a:ext cx="9888220" cy="640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96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759587-23C8-CE48-B7B9-AE1E34FAFE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476250"/>
            <a:ext cx="9422130" cy="6294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0783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BB50AB-8A6D-314C-89B6-DE4FB1E05A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130" y="146050"/>
            <a:ext cx="9856470" cy="719061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853B044-5359-F648-8DDC-953154910AFA}"/>
              </a:ext>
            </a:extLst>
          </p:cNvPr>
          <p:cNvSpPr txBox="1"/>
          <p:nvPr/>
        </p:nvSpPr>
        <p:spPr>
          <a:xfrm>
            <a:off x="354330" y="6286500"/>
            <a:ext cx="3142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18 lesson 2</a:t>
            </a:r>
          </a:p>
        </p:txBody>
      </p:sp>
    </p:spTree>
    <p:extLst>
      <p:ext uri="{BB962C8B-B14F-4D97-AF65-F5344CB8AC3E}">
        <p14:creationId xmlns:p14="http://schemas.microsoft.com/office/powerpoint/2010/main" val="23419005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7788BB-A997-B04B-8BF1-0C27ED52B5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350" y="273050"/>
            <a:ext cx="8877300" cy="63119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3B4388C-542B-DA41-B40C-17FB74E8DC75}"/>
              </a:ext>
            </a:extLst>
          </p:cNvPr>
          <p:cNvSpPr txBox="1"/>
          <p:nvPr/>
        </p:nvSpPr>
        <p:spPr>
          <a:xfrm>
            <a:off x="3509010" y="411480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3.7.20</a:t>
            </a:r>
          </a:p>
          <a:p>
            <a:r>
              <a:rPr lang="en-US" dirty="0"/>
              <a:t>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38716878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CB0BD8-D909-B349-A7E5-7B817D5D8D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880" y="351953"/>
            <a:ext cx="9724390" cy="6506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2999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62615B-8623-6744-9336-F0F3E1197B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4650" y="165100"/>
            <a:ext cx="8902700" cy="652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531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852196-30A5-3F4B-B86B-9E6C927CF7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300" y="235615"/>
            <a:ext cx="9890760" cy="66223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43E52F-095A-F14E-A664-AD33583590AB}"/>
              </a:ext>
            </a:extLst>
          </p:cNvPr>
          <p:cNvSpPr txBox="1"/>
          <p:nvPr/>
        </p:nvSpPr>
        <p:spPr>
          <a:xfrm>
            <a:off x="354330" y="6286500"/>
            <a:ext cx="3142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</a:t>
            </a:r>
            <a:r>
              <a:rPr lang="en-US"/>
              <a:t>Unit 18 lesson 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979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60</Words>
  <Application>Microsoft Macintosh PowerPoint</Application>
  <PresentationFormat>Widescreen</PresentationFormat>
  <Paragraphs>15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2</cp:revision>
  <dcterms:created xsi:type="dcterms:W3CDTF">2020-06-28T13:09:48Z</dcterms:created>
  <dcterms:modified xsi:type="dcterms:W3CDTF">2020-06-28T13:23:58Z</dcterms:modified>
</cp:coreProperties>
</file>