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12" d="100"/>
          <a:sy n="112" d="100"/>
        </p:scale>
        <p:origin x="-1554" y="-15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317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87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566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389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25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47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47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6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62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11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6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467F2-5FDD-4AB4-AB3E-4B85BA2390E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CBB61-22BC-4FDC-9E02-5D661D87C0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01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57" y="231774"/>
            <a:ext cx="68580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700" b="1" dirty="0" smtClean="0">
                <a:latin typeface="Castellar" pitchFamily="18" charset="0"/>
              </a:rPr>
              <a:t>Interesting Times </a:t>
            </a:r>
            <a:endParaRPr lang="en-GB" sz="4700" b="1" dirty="0">
              <a:latin typeface="Castellar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65210"/>
            <a:ext cx="67413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Times New Roman" pitchFamily="18" charset="0"/>
                <a:cs typeface="Times New Roman" pitchFamily="18" charset="0"/>
              </a:rPr>
              <a:t>_______________________</a:t>
            </a:r>
            <a:endParaRPr lang="en-GB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4400" b="1" dirty="0" smtClean="0">
                <a:latin typeface="Times New Roman" pitchFamily="18" charset="0"/>
                <a:cs typeface="Times New Roman" pitchFamily="18" charset="0"/>
              </a:rPr>
              <a:t>______________________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" y="2411760"/>
            <a:ext cx="3429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r>
              <a:rPr lang="en-GB" sz="1200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r>
              <a:rPr lang="en-GB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200" dirty="0"/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432657" y="4369326"/>
            <a:ext cx="3429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r>
              <a:rPr lang="en-GB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200" dirty="0"/>
          </a:p>
          <a:p>
            <a:endParaRPr lang="en-GB" sz="1200" dirty="0"/>
          </a:p>
        </p:txBody>
      </p:sp>
      <p:sp>
        <p:nvSpPr>
          <p:cNvPr id="2" name="AutoShape 2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155575" y="-2109788"/>
            <a:ext cx="367665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307975" y="-1957388"/>
            <a:ext cx="367665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http://images4.fanpop.com/image/photos/21800000/Romeo-romeo-and-juliet-1968-21831976-477-571.jpg"/>
          <p:cNvSpPr>
            <a:spLocks noChangeAspect="1" noChangeArrowheads="1"/>
          </p:cNvSpPr>
          <p:nvPr/>
        </p:nvSpPr>
        <p:spPr bwMode="auto">
          <a:xfrm>
            <a:off x="1124744" y="-1692696"/>
            <a:ext cx="3676650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68579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Thursday English Task</a:t>
            </a:r>
            <a:endParaRPr lang="en-US" sz="1000" dirty="0"/>
          </a:p>
        </p:txBody>
      </p:sp>
      <p:pic>
        <p:nvPicPr>
          <p:cNvPr id="14" name="Picture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4625" y="2546994"/>
            <a:ext cx="2160240" cy="1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9425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51520"/>
            <a:ext cx="4149080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Headline</a:t>
            </a:r>
            <a:r>
              <a:rPr lang="en-GB" sz="2400" dirty="0" smtClean="0"/>
              <a:t> – short, punchy, alliteration, play on words (pun)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6421" y="1358027"/>
            <a:ext cx="4149080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Quotes </a:t>
            </a:r>
            <a:r>
              <a:rPr lang="en-GB" sz="2400" dirty="0" smtClean="0"/>
              <a:t>– reported or direct speech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7835" y="2483767"/>
            <a:ext cx="4183335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Introductory statement </a:t>
            </a:r>
            <a:r>
              <a:rPr lang="en-GB" sz="2200" dirty="0" smtClean="0"/>
              <a:t>– </a:t>
            </a:r>
            <a:r>
              <a:rPr lang="en-GB" sz="2200" dirty="0" err="1" smtClean="0"/>
              <a:t>who,what,when,where,why,how</a:t>
            </a:r>
            <a:endParaRPr lang="en-GB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-17835" y="3635895"/>
            <a:ext cx="4149080" cy="107721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Facts </a:t>
            </a:r>
            <a:r>
              <a:rPr lang="en-GB" sz="2400" b="1" dirty="0" smtClean="0"/>
              <a:t>(it is certain) </a:t>
            </a:r>
            <a:r>
              <a:rPr lang="en-GB" sz="3200" b="1" dirty="0" smtClean="0"/>
              <a:t>and opinions </a:t>
            </a:r>
            <a:r>
              <a:rPr lang="en-GB" sz="2400" b="1" dirty="0" smtClean="0"/>
              <a:t>(many believe)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-708" y="5004047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Formal tone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6421" y="5823136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Third Person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-29642" y="6588224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Chronological order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-17835" y="7452320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Mainly past tense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-29642" y="8316416"/>
            <a:ext cx="4149080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Conclusion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54900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57</Words>
  <Application>Microsoft Office PowerPoint</Application>
  <PresentationFormat>On-screen Show (4:3)</PresentationFormat>
  <Paragraphs>17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Wirth</dc:creator>
  <cp:lastModifiedBy>Andrea Wirth</cp:lastModifiedBy>
  <cp:revision>26</cp:revision>
  <cp:lastPrinted>2019-01-28T16:59:30Z</cp:lastPrinted>
  <dcterms:created xsi:type="dcterms:W3CDTF">2013-03-03T20:59:17Z</dcterms:created>
  <dcterms:modified xsi:type="dcterms:W3CDTF">2020-03-27T13:45:10Z</dcterms:modified>
</cp:coreProperties>
</file>