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24"/>
  </p:normalViewPr>
  <p:slideViewPr>
    <p:cSldViewPr snapToGrid="0" snapToObjects="1">
      <p:cViewPr varScale="1">
        <p:scale>
          <a:sx n="90" d="100"/>
          <a:sy n="90" d="100"/>
        </p:scale>
        <p:origin x="232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B09FB-7D73-3B4A-95F1-4A52669E52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34C88F-FA80-3F42-AE27-B8D3F15BCF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B55D02-BE7A-F542-B1BF-2980511C8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487BB-569D-3446-B3E2-2A06D5952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CBE34D-6324-6B41-90AD-398288B0A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80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2BDF4-594A-F249-AB7A-B6E4ADF8E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76E2C-55F1-204F-B011-6784C5C51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CE4AB8-2C18-3849-A11E-DA51B29E6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D22AD8-B71E-0941-A526-EEBEDF385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C07FD-17BC-7A44-97C4-E0C1461E6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21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2BCD37-0A20-A547-AF26-4714A039C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4D349C-6FF3-804C-A5F5-B70F2612D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4EB40-95E8-F64F-B5A2-3D5B84A02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01C1F8-2C5C-984E-A6E0-29E9759ED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C7490E-58E6-834C-B808-36719052F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56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1362A-8CAB-D041-9072-E6D5059D1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AA7E9C-F209-CC46-BA45-4898CE72BB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260921-2775-AF49-9049-589601B79B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110866-EFB7-C541-9791-D52D7CEE2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EE3C21-F594-5246-8DB3-A768B5722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AF4679-0829-E346-BC0B-E19CD3E86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243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E9BA2-CE73-AD46-9177-0EE79CA5C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7578DE-ED24-B14F-801F-6D75320140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EE6778-BBBB-2D42-A868-4DFCEE7024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859693-62BD-7641-82A4-AA27E15722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1D4035-9917-1E4F-8C36-787163A317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A606BCF-AFCC-374B-9187-FDB509DEC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1F542A4-92A7-C644-949B-998C88910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77033D-641B-4140-ACAB-25F4C782D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077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CC37D-0FBE-D044-B26F-C213E0460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7FC4D4-8B16-F549-8D36-238B8FBF3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495305-585F-DF4A-AF88-14A23B70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33756-3563-FA49-B533-D34036E3E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48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540851-0F04-BE43-84E0-223D36A11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13C79A-1E0A-074F-8027-19B9135D6E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B97D26-F540-0E4A-8B7B-B3BC7069A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287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9FDAA-0DBF-064D-B990-B7FD202B7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4BD52D-5F9B-0942-BE2E-DE70FD124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F1F50F-0AF7-514F-B92C-ECCCE45746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C81071-9062-8D48-A599-1B03AC466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CDFD42-F19D-5A47-B1DA-2B1BD715F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4FF51C-8281-EB40-9B29-EFA048A3D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206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74280-DA66-0D49-83AF-EA5E270D4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153AF1-A783-024A-9A10-2E5F928959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C85765-3E51-9945-8D71-C35E27A1E4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52B16E-9E96-4842-8A55-32D63F69D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DE6422-D77E-014E-BD9A-E8870193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290B2C-A8A0-3441-810A-7CA53CBB3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306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8E68D-187F-E643-B08E-E15663F54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6A3573-8AAA-A74F-BDAA-7D3559F2B3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5B4ED-2A7A-6E4F-8A17-F39D111A0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F77BD9-6A1B-0542-89AA-E87712253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B2BA72-4DAE-FF4D-BC88-AFA0213F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445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833664-A32A-9E4D-9980-B1C812609F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D26FD4-2F4A-6A4F-A2CB-0AD9F9B651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5DB0E0-252C-2A41-A756-122F33B28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E5D1E-BC49-9746-AADC-541239C73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4D557B-AAAE-A24E-AD2E-36FC74AB3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491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4B26AD-AFB8-264A-A3E4-2E6422C21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58A0A5-28F6-C44B-BC92-53128E4508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8C19A5-5B35-C345-9D7C-7895DC8E67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A1BA7-0085-CE48-82F4-CBF1371EDD13}" type="datetimeFigureOut">
              <a:rPr lang="en-US" smtClean="0"/>
              <a:t>4/18/20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11D036-0E05-6A4D-8108-45C8B77644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F7101-2603-7C4A-8784-D63D9507B7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A5358-9290-CB49-BDF6-7CBDE590D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288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100013" y="285751"/>
            <a:ext cx="2080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Monday 20.4.20</a:t>
            </a:r>
          </a:p>
          <a:p>
            <a:r>
              <a:rPr lang="en-US" dirty="0"/>
              <a:t>Have a look at these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8B2E629-BEBA-1F4C-BFDF-DB63615E76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4826" y="0"/>
            <a:ext cx="99166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440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56BE338-5324-BE49-9B13-3647012269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8313" y="0"/>
            <a:ext cx="9560478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757238" y="5429251"/>
            <a:ext cx="3986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Now complete Unit 11 lesson 1 p 6</a:t>
            </a:r>
          </a:p>
        </p:txBody>
      </p:sp>
    </p:spTree>
    <p:extLst>
      <p:ext uri="{BB962C8B-B14F-4D97-AF65-F5344CB8AC3E}">
        <p14:creationId xmlns:p14="http://schemas.microsoft.com/office/powerpoint/2010/main" val="4255599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148290" y="414338"/>
            <a:ext cx="2080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Tuesday 21.4.20</a:t>
            </a:r>
          </a:p>
          <a:p>
            <a:r>
              <a:rPr lang="en-US" dirty="0"/>
              <a:t>Have a look at these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6787C95-FA43-FE4F-9AD3-16130BDCA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8565" y="100013"/>
            <a:ext cx="96951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660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118FC36-3E90-A541-98E0-3386EAD291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9473" y="0"/>
            <a:ext cx="9618157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757238" y="5429251"/>
            <a:ext cx="3986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Now complete Unit 11 lesson 2 p 9</a:t>
            </a:r>
          </a:p>
        </p:txBody>
      </p:sp>
    </p:spTree>
    <p:extLst>
      <p:ext uri="{BB962C8B-B14F-4D97-AF65-F5344CB8AC3E}">
        <p14:creationId xmlns:p14="http://schemas.microsoft.com/office/powerpoint/2010/main" val="2508569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335072" y="357188"/>
            <a:ext cx="2080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Wednesday 22.4.20</a:t>
            </a:r>
          </a:p>
          <a:p>
            <a:r>
              <a:rPr lang="en-US" dirty="0"/>
              <a:t>Have a look at these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A4D000B-9061-3948-BEBB-3DDEFE9347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5898" y="0"/>
            <a:ext cx="97761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787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3DC14C0-E006-7D43-93B6-78F8D281BB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9999" y="0"/>
            <a:ext cx="9786551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757238" y="5429251"/>
            <a:ext cx="3986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Now complete Unit 11 lesson 3 p 12</a:t>
            </a:r>
          </a:p>
        </p:txBody>
      </p:sp>
    </p:spTree>
    <p:extLst>
      <p:ext uri="{BB962C8B-B14F-4D97-AF65-F5344CB8AC3E}">
        <p14:creationId xmlns:p14="http://schemas.microsoft.com/office/powerpoint/2010/main" val="3052514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285750" y="557213"/>
            <a:ext cx="2080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Thursday  23.4.20</a:t>
            </a:r>
          </a:p>
          <a:p>
            <a:r>
              <a:rPr lang="en-US" dirty="0"/>
              <a:t>Have a look at these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0A7C6AF-DDFC-5C48-893A-DEBEF35A32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7836" y="0"/>
            <a:ext cx="93566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592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897E057-74F2-E240-9047-5BE8F8FF01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6601" y="0"/>
            <a:ext cx="8775399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757238" y="5429251"/>
            <a:ext cx="3986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Now complete Unit 11 lesson 4 p 15</a:t>
            </a:r>
          </a:p>
        </p:txBody>
      </p:sp>
    </p:spTree>
    <p:extLst>
      <p:ext uri="{BB962C8B-B14F-4D97-AF65-F5344CB8AC3E}">
        <p14:creationId xmlns:p14="http://schemas.microsoft.com/office/powerpoint/2010/main" val="11200657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7DBBADF-B91A-B846-A3F3-BD65D3B9A8B3}"/>
              </a:ext>
            </a:extLst>
          </p:cNvPr>
          <p:cNvSpPr txBox="1"/>
          <p:nvPr/>
        </p:nvSpPr>
        <p:spPr>
          <a:xfrm>
            <a:off x="1014413" y="500063"/>
            <a:ext cx="180209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Friday 24.4.20</a:t>
            </a:r>
          </a:p>
          <a:p>
            <a:r>
              <a:rPr lang="en-US" dirty="0"/>
              <a:t>End of unit check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Page 18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02ADCB-8166-BC4D-AC50-886C15F26F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1494" y="0"/>
            <a:ext cx="79523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4672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68</Words>
  <Application>Microsoft Macintosh PowerPoint</Application>
  <PresentationFormat>Widescreen</PresentationFormat>
  <Paragraphs>18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Mim Metcalfe</dc:creator>
  <cp:lastModifiedBy>Mim Metcalfe</cp:lastModifiedBy>
  <cp:revision>5</cp:revision>
  <dcterms:created xsi:type="dcterms:W3CDTF">2020-04-18T15:28:12Z</dcterms:created>
  <dcterms:modified xsi:type="dcterms:W3CDTF">2020-04-18T16:09:42Z</dcterms:modified>
</cp:coreProperties>
</file>