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80" r:id="rId2"/>
    <p:sldId id="264" r:id="rId3"/>
    <p:sldId id="261" r:id="rId4"/>
    <p:sldId id="277" r:id="rId5"/>
    <p:sldId id="263" r:id="rId6"/>
    <p:sldId id="275" r:id="rId7"/>
    <p:sldId id="265" r:id="rId8"/>
    <p:sldId id="266" r:id="rId9"/>
    <p:sldId id="267" r:id="rId10"/>
    <p:sldId id="276" r:id="rId11"/>
    <p:sldId id="268" r:id="rId12"/>
    <p:sldId id="274" r:id="rId13"/>
    <p:sldId id="278" r:id="rId14"/>
    <p:sldId id="281" r:id="rId15"/>
    <p:sldId id="27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12" autoAdjust="0"/>
    <p:restoredTop sz="94662" autoAdjust="0"/>
  </p:normalViewPr>
  <p:slideViewPr>
    <p:cSldViewPr>
      <p:cViewPr>
        <p:scale>
          <a:sx n="78" d="100"/>
          <a:sy n="78" d="100"/>
        </p:scale>
        <p:origin x="1536" y="1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F537ED-56BA-4E75-BCBA-CC0BB814D15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72CFC5-DAFF-4495-A8E7-BC93A87296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32680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72CFC5-DAFF-4495-A8E7-BC93A87296D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8163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524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6417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986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9077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052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84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1455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94534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079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808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873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DBC2D6-CC67-48AC-8655-819A98FFE4F8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0715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Parents notes – END OF TERM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D31D05-2A2B-4EA5-8EB6-7969ECB861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/>
              <a:t>This is our last unit of the year.  </a:t>
            </a:r>
          </a:p>
          <a:p>
            <a:r>
              <a:rPr lang="en-GB" dirty="0"/>
              <a:t>It covers 6 lessons and 1 check-up which are all on this PowerPoint.  It is up to you if you cover it all this week or take the last 2 slides into next week.</a:t>
            </a:r>
          </a:p>
          <a:p>
            <a:r>
              <a:rPr lang="en-GB" dirty="0"/>
              <a:t>After this unit our maths will focus on general maths skills, application and times tables practice.</a:t>
            </a:r>
          </a:p>
          <a:p>
            <a:r>
              <a:rPr lang="en-GB" dirty="0"/>
              <a:t>You may wish to look back through books B and C and revisit those areas your child found difficult. </a:t>
            </a:r>
          </a:p>
          <a:p>
            <a:r>
              <a:rPr lang="en-GB" dirty="0"/>
              <a:t>As always please email me via finchparents if you have any specific queries or areas needing clarification when you’re revisiting topics.   </a:t>
            </a:r>
          </a:p>
        </p:txBody>
      </p:sp>
    </p:spTree>
    <p:extLst>
      <p:ext uri="{BB962C8B-B14F-4D97-AF65-F5344CB8AC3E}">
        <p14:creationId xmlns:p14="http://schemas.microsoft.com/office/powerpoint/2010/main" val="441292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Parents notes – position and direction using co-ordinates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D31D05-2A2B-4EA5-8EB6-7969ECB861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398332"/>
            <a:ext cx="8856983" cy="4929411"/>
          </a:xfrm>
        </p:spPr>
        <p:txBody>
          <a:bodyPr>
            <a:normAutofit/>
          </a:bodyPr>
          <a:lstStyle/>
          <a:p>
            <a:r>
              <a:rPr lang="en-GB" sz="1800" dirty="0"/>
              <a:t>Coordinates use numbers to describe positions on a grid </a:t>
            </a:r>
          </a:p>
          <a:p>
            <a:r>
              <a:rPr lang="en-GB" sz="1800" dirty="0"/>
              <a:t>This unit focuses on the use of coordinates to describe positions and movements, and provides a solid foundation in some key ideas that will be used in a wide variety of more advanced concepts.</a:t>
            </a:r>
          </a:p>
          <a:p>
            <a:r>
              <a:rPr lang="en-GB" sz="1800" dirty="0"/>
              <a:t>This unit introduces children to coordinate grids, using them to describe positions of points and translations from one point to another. </a:t>
            </a:r>
          </a:p>
          <a:p>
            <a:r>
              <a:rPr lang="en-GB" sz="1800" dirty="0"/>
              <a:t>Before they start this unit, it is expected that children: • know how to read positions on a number line (to the nearest half unit) • understand how maps and plans can be used to represent a ‘real-life’ scene • understand a range of simple ideas and vocabulary related to position and direction: for example left /right and horizontal/vertical.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7D21F7E-9E2E-43DF-93E8-284DD15698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400" y="4512913"/>
            <a:ext cx="7715200" cy="234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9089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Monday 29.06.20 L1 overview 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0A3EEC7F-015B-4A4B-85E6-54E41E78F0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1425" y="1600200"/>
            <a:ext cx="8569047" cy="4781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717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Monday – talk together then </a:t>
            </a:r>
            <a:r>
              <a:rPr lang="en-GB" dirty="0" err="1"/>
              <a:t>pg</a:t>
            </a:r>
            <a:r>
              <a:rPr lang="en-GB" dirty="0"/>
              <a:t> 126 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DA0D4C-A5D9-4266-9E6E-D44FC20506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029" y="1124744"/>
            <a:ext cx="9144000" cy="5354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0731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07288" cy="663575"/>
          </a:xfrm>
        </p:spPr>
        <p:txBody>
          <a:bodyPr>
            <a:normAutofit fontScale="90000"/>
          </a:bodyPr>
          <a:lstStyle/>
          <a:p>
            <a:r>
              <a:rPr lang="en-GB" dirty="0"/>
              <a:t>Tuesday 30.06.20 Overview lesson 2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42B0F2-86EB-4A49-BE4E-6E840B5255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68760"/>
            <a:ext cx="9144000" cy="5071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932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Tuesday – talk together then </a:t>
            </a:r>
            <a:r>
              <a:rPr lang="en-GB" dirty="0" err="1"/>
              <a:t>pg</a:t>
            </a:r>
            <a:r>
              <a:rPr lang="en-GB" dirty="0"/>
              <a:t> 129 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70E1F1-1AAA-4B69-AACC-BA5FEEC753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28" y="1680751"/>
            <a:ext cx="9144000" cy="5170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2660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en-GB" dirty="0"/>
              <a:t>Wednesday 1.07.20 Overview L3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0F96F5-FBF0-4873-9D83-10510850BD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96752"/>
            <a:ext cx="9144000" cy="5215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3729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706090"/>
          </a:xfrm>
        </p:spPr>
        <p:txBody>
          <a:bodyPr>
            <a:normAutofit fontScale="90000"/>
          </a:bodyPr>
          <a:lstStyle/>
          <a:p>
            <a:r>
              <a:rPr lang="en-GB" dirty="0"/>
              <a:t>Wednesday talk together then page 131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557346-816B-4729-A2A6-F3F1F5FCA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84564"/>
            <a:ext cx="9144000" cy="5331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9134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44512"/>
          </a:xfrm>
        </p:spPr>
        <p:txBody>
          <a:bodyPr>
            <a:normAutofit fontScale="90000"/>
          </a:bodyPr>
          <a:lstStyle/>
          <a:p>
            <a:r>
              <a:rPr lang="en-GB" dirty="0"/>
              <a:t>Thursday 2.07.20 Overview L4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28C284-5568-4541-ABD6-E11D4BDA65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00109"/>
            <a:ext cx="9144000" cy="5331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6792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706090"/>
          </a:xfrm>
        </p:spPr>
        <p:txBody>
          <a:bodyPr>
            <a:normAutofit fontScale="90000"/>
          </a:bodyPr>
          <a:lstStyle/>
          <a:p>
            <a:r>
              <a:rPr lang="en-GB" dirty="0"/>
              <a:t>Thursday- talk together then page 134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586ADE-47AC-4AD3-AEC1-DDEB0E91BE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512" y="1517626"/>
            <a:ext cx="9144000" cy="5340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0553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458787"/>
          </a:xfrm>
        </p:spPr>
        <p:txBody>
          <a:bodyPr>
            <a:noAutofit/>
          </a:bodyPr>
          <a:lstStyle/>
          <a:p>
            <a:r>
              <a:rPr lang="en-GB" sz="4000" dirty="0">
                <a:solidFill>
                  <a:prstClr val="black"/>
                </a:solidFill>
              </a:rPr>
              <a:t>Friday 3.07.20 Overview L5</a:t>
            </a:r>
            <a:endParaRPr lang="en-GB" sz="2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0FF35A-C386-4FE9-ADA7-6D6FC1A967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12776"/>
            <a:ext cx="9144000" cy="5260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8475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prstClr val="black"/>
                </a:solidFill>
              </a:rPr>
              <a:t>Friday talk together then </a:t>
            </a:r>
            <a:r>
              <a:rPr lang="en-GB" dirty="0" err="1">
                <a:solidFill>
                  <a:prstClr val="black"/>
                </a:solidFill>
              </a:rPr>
              <a:t>pg</a:t>
            </a:r>
            <a:r>
              <a:rPr lang="en-GB" dirty="0">
                <a:solidFill>
                  <a:prstClr val="black"/>
                </a:solidFill>
              </a:rPr>
              <a:t> 137 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9FF5C8-7E41-4813-9A83-0B634C541C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468" y="1306642"/>
            <a:ext cx="9144000" cy="5276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3089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948F71-5A72-4B58-9A33-092DD738A9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Final lesson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EC6E5EC-705A-4E97-9982-80A38DD4EB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4233" y="1313932"/>
            <a:ext cx="8588248" cy="5067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3206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98AA615-AD98-4D6D-8ED8-BAC376375D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6339"/>
            <a:ext cx="9144000" cy="5325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3258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8C891C-4CD6-4B5F-BB01-2602BEB7AF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Check up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793CF38-E438-44E1-9CD1-49F0FA416B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6810" y="1410855"/>
            <a:ext cx="8663580" cy="4970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379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315</Words>
  <Application>Microsoft Office PowerPoint</Application>
  <PresentationFormat>On-screen Show (4:3)</PresentationFormat>
  <Paragraphs>24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Parents notes – END OF TERM </vt:lpstr>
      <vt:lpstr>Parents notes – position and direction using co-ordinates</vt:lpstr>
      <vt:lpstr>Monday 29.06.20 L1 overview </vt:lpstr>
      <vt:lpstr>Monday – talk together then pg 126  </vt:lpstr>
      <vt:lpstr>Tuesday 30.06.20 Overview lesson 2</vt:lpstr>
      <vt:lpstr>Tuesday – talk together then pg 129  </vt:lpstr>
      <vt:lpstr>Wednesday 1.07.20 Overview L3</vt:lpstr>
      <vt:lpstr>Wednesday talk together then page 131</vt:lpstr>
      <vt:lpstr>Thursday 2.07.20 Overview L4 </vt:lpstr>
      <vt:lpstr>Thursday- talk together then page 134</vt:lpstr>
      <vt:lpstr>Friday 3.07.20 Overview L5</vt:lpstr>
      <vt:lpstr>Friday talk together then pg 137 </vt:lpstr>
      <vt:lpstr>Final lesson </vt:lpstr>
      <vt:lpstr>PowerPoint Presentation</vt:lpstr>
      <vt:lpstr>Check up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12 – Time – Parent Notes</dc:title>
  <dc:creator>Mark Dodds</dc:creator>
  <cp:lastModifiedBy>mark dodds</cp:lastModifiedBy>
  <cp:revision>25</cp:revision>
  <dcterms:created xsi:type="dcterms:W3CDTF">2020-05-12T08:32:08Z</dcterms:created>
  <dcterms:modified xsi:type="dcterms:W3CDTF">2020-06-24T12:37:24Z</dcterms:modified>
</cp:coreProperties>
</file>