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1" r:id="rId3"/>
    <p:sldId id="257" r:id="rId4"/>
    <p:sldId id="258" r:id="rId5"/>
    <p:sldId id="266" r:id="rId6"/>
    <p:sldId id="272" r:id="rId7"/>
    <p:sldId id="267" r:id="rId8"/>
    <p:sldId id="269" r:id="rId9"/>
    <p:sldId id="268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1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D9276D-3EDF-466D-A453-7A25509C5CDB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8D8498-0D47-419E-8746-A93194D298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815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D8498-0D47-419E-8746-A93194D298B6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D9FF9-442F-4683-B962-0812B1A6B6C0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6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tm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6/" TargetMode="External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hyperlink" Target="https://whiterosemaths.com/homelearning/year-6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Monday </a:t>
            </a:r>
            <a:r>
              <a:rPr lang="en-GB" dirty="0" smtClean="0"/>
              <a:t>20.4</a:t>
            </a:r>
            <a:r>
              <a:rPr lang="en-GB" dirty="0" smtClean="0"/>
              <a:t>.2020                              </a:t>
            </a:r>
            <a:r>
              <a:rPr lang="en-GB" dirty="0" smtClean="0"/>
              <a:t>Year 6 Modelled example Unit </a:t>
            </a:r>
            <a:r>
              <a:rPr lang="en-GB" dirty="0" smtClean="0"/>
              <a:t>12 </a:t>
            </a:r>
            <a:r>
              <a:rPr lang="en-GB" dirty="0" smtClean="0"/>
              <a:t>Lesson </a:t>
            </a:r>
            <a:r>
              <a:rPr lang="en-GB" dirty="0"/>
              <a:t>2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7268" y="548680"/>
            <a:ext cx="91367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You may also wish to visit </a:t>
            </a:r>
            <a:r>
              <a:rPr lang="en-GB" dirty="0">
                <a:hlinkClick r:id="rId3"/>
              </a:rPr>
              <a:t>https://whiterosemaths.com/homelearning/year-6/</a:t>
            </a:r>
            <a:r>
              <a:rPr lang="en-GB" dirty="0"/>
              <a:t> </a:t>
            </a:r>
            <a:r>
              <a:rPr lang="en-GB" u="sng" dirty="0"/>
              <a:t>Week 1 </a:t>
            </a:r>
            <a:r>
              <a:rPr lang="en-GB" b="1" dirty="0"/>
              <a:t>Lesson 3 - Introducing the ratio </a:t>
            </a:r>
            <a:r>
              <a:rPr lang="en-GB" b="1" dirty="0" smtClean="0"/>
              <a:t>symbol </a:t>
            </a:r>
            <a:r>
              <a:rPr lang="en-GB" dirty="0" smtClean="0"/>
              <a:t>for </a:t>
            </a:r>
            <a:r>
              <a:rPr lang="en-GB" dirty="0"/>
              <a:t>a virtual lesson.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28" y="1412776"/>
            <a:ext cx="8944423" cy="53285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Discuss with your carer and then complete the lesson in your book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35" y="747338"/>
            <a:ext cx="8983329" cy="5363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596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Tuesday </a:t>
            </a:r>
            <a:r>
              <a:rPr lang="en-GB" dirty="0" smtClean="0"/>
              <a:t>21.4</a:t>
            </a:r>
            <a:r>
              <a:rPr lang="en-GB" dirty="0" smtClean="0"/>
              <a:t>.2020</a:t>
            </a:r>
            <a:r>
              <a:rPr lang="en-GB" dirty="0" smtClean="0"/>
              <a:t>		Y6 Modelled Example Unit </a:t>
            </a:r>
            <a:r>
              <a:rPr lang="en-GB" dirty="0" smtClean="0"/>
              <a:t>12 </a:t>
            </a:r>
            <a:r>
              <a:rPr lang="en-GB" dirty="0" smtClean="0"/>
              <a:t>Lesson </a:t>
            </a:r>
            <a:r>
              <a:rPr lang="en-GB" dirty="0"/>
              <a:t>3</a:t>
            </a:r>
            <a:r>
              <a:rPr lang="en-GB" dirty="0" smtClean="0"/>
              <a:t> </a:t>
            </a:r>
            <a:endParaRPr lang="en-US" dirty="0"/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0" y="1196752"/>
            <a:ext cx="9163210" cy="547260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7659" y="369332"/>
            <a:ext cx="89864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You may also wish to visit </a:t>
            </a:r>
            <a:r>
              <a:rPr lang="en-GB" dirty="0">
                <a:hlinkClick r:id="rId3"/>
              </a:rPr>
              <a:t>https://whiterosemaths.com/homelearning/year-6/</a:t>
            </a:r>
            <a:r>
              <a:rPr lang="en-GB" dirty="0"/>
              <a:t> </a:t>
            </a:r>
            <a:r>
              <a:rPr lang="en-GB" u="sng" dirty="0"/>
              <a:t>Week 1 </a:t>
            </a:r>
            <a:r>
              <a:rPr lang="en-GB" b="1" dirty="0"/>
              <a:t>Lesson 4 - Calculating </a:t>
            </a:r>
            <a:r>
              <a:rPr lang="en-GB" b="1" dirty="0" smtClean="0"/>
              <a:t>ratio </a:t>
            </a:r>
            <a:r>
              <a:rPr lang="en-GB" dirty="0" smtClean="0"/>
              <a:t>for </a:t>
            </a:r>
            <a:r>
              <a:rPr lang="en-GB" dirty="0"/>
              <a:t>a virtual lesson.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43934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5" y="761627"/>
            <a:ext cx="8954750" cy="533474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8892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Wednesday  </a:t>
            </a:r>
            <a:r>
              <a:rPr lang="en-GB" dirty="0" smtClean="0"/>
              <a:t>22.4</a:t>
            </a:r>
            <a:r>
              <a:rPr lang="en-GB" dirty="0" smtClean="0"/>
              <a:t>.2020                </a:t>
            </a:r>
            <a:r>
              <a:rPr lang="en-GB" dirty="0" smtClean="0"/>
              <a:t>Y6 Modelled Example Unit </a:t>
            </a:r>
            <a:r>
              <a:rPr lang="en-GB" dirty="0" smtClean="0"/>
              <a:t>12 Lesson 4</a:t>
            </a:r>
            <a:endParaRPr lang="en-GB" dirty="0" smtClean="0"/>
          </a:p>
          <a:p>
            <a:endParaRPr lang="en-GB" dirty="0" smtClean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5" y="1198988"/>
            <a:ext cx="8975151" cy="541404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88" y="756864"/>
            <a:ext cx="8945224" cy="534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767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Thursday </a:t>
            </a:r>
            <a:r>
              <a:rPr lang="en-GB" dirty="0" smtClean="0"/>
              <a:t>23.4.2020                </a:t>
            </a:r>
            <a:r>
              <a:rPr lang="en-GB" dirty="0" smtClean="0"/>
              <a:t>Y6 Modelled Example Unit 12 Lesson </a:t>
            </a:r>
            <a:r>
              <a:rPr lang="en-GB" dirty="0" smtClean="0"/>
              <a:t>5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6" y="1178501"/>
            <a:ext cx="9040487" cy="535379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0" y="737811"/>
            <a:ext cx="9059540" cy="538237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Friday 3.4.2020                Y6 Modelled Example Unit 12 Lesson </a:t>
            </a:r>
            <a:r>
              <a:rPr lang="en-GB" dirty="0" smtClean="0"/>
              <a:t>6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You may also wish to visit </a:t>
            </a:r>
            <a:r>
              <a:rPr lang="en-GB" dirty="0" smtClean="0">
                <a:hlinkClick r:id="rId2"/>
              </a:rPr>
              <a:t>https://whiterosemaths.com/homelearning/year-6/</a:t>
            </a:r>
            <a:r>
              <a:rPr lang="en-GB" dirty="0" smtClean="0"/>
              <a:t> </a:t>
            </a:r>
            <a:r>
              <a:rPr lang="en-GB" u="sng" dirty="0" smtClean="0"/>
              <a:t>Week 1 </a:t>
            </a:r>
            <a:r>
              <a:rPr lang="en-GB" b="1" dirty="0"/>
              <a:t>Lesson 5 - Using scale </a:t>
            </a:r>
            <a:r>
              <a:rPr lang="en-GB" b="1" dirty="0" smtClean="0"/>
              <a:t>factors </a:t>
            </a:r>
            <a:r>
              <a:rPr lang="en-GB" u="sng" dirty="0" smtClean="0"/>
              <a:t> </a:t>
            </a:r>
            <a:r>
              <a:rPr lang="en-GB" dirty="0" smtClean="0"/>
              <a:t>for a virtual lesson.</a:t>
            </a:r>
          </a:p>
          <a:p>
            <a:endParaRPr lang="en-GB" dirty="0" smtClean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0768"/>
            <a:ext cx="9144000" cy="524018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 and then complete the lesson in your book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6660"/>
            <a:ext cx="9144000" cy="520467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157</Words>
  <Application>Microsoft Office PowerPoint</Application>
  <PresentationFormat>On-screen Show (4:3)</PresentationFormat>
  <Paragraphs>14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Wirth</dc:creator>
  <cp:lastModifiedBy>Andrea Wirth</cp:lastModifiedBy>
  <cp:revision>21</cp:revision>
  <dcterms:created xsi:type="dcterms:W3CDTF">2020-03-21T21:22:22Z</dcterms:created>
  <dcterms:modified xsi:type="dcterms:W3CDTF">2020-04-16T15:43:44Z</dcterms:modified>
</cp:coreProperties>
</file>