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30"/>
  </p:normalViewPr>
  <p:slideViewPr>
    <p:cSldViewPr>
      <p:cViewPr varScale="1">
        <p:scale>
          <a:sx n="113" d="100"/>
          <a:sy n="113" d="100"/>
        </p:scale>
        <p:origin x="1600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D8331-C506-40F3-8FED-D3C6410B8564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6E943-37F5-4931-9BF0-513455792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250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D8331-C506-40F3-8FED-D3C6410B8564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6E943-37F5-4931-9BF0-513455792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991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D8331-C506-40F3-8FED-D3C6410B8564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6E943-37F5-4931-9BF0-513455792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5462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D8331-C506-40F3-8FED-D3C6410B8564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6E943-37F5-4931-9BF0-513455792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766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D8331-C506-40F3-8FED-D3C6410B8564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6E943-37F5-4931-9BF0-513455792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480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D8331-C506-40F3-8FED-D3C6410B8564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6E943-37F5-4931-9BF0-513455792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832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D8331-C506-40F3-8FED-D3C6410B8564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6E943-37F5-4931-9BF0-513455792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218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D8331-C506-40F3-8FED-D3C6410B8564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6E943-37F5-4931-9BF0-513455792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259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D8331-C506-40F3-8FED-D3C6410B8564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6E943-37F5-4931-9BF0-513455792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150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D8331-C506-40F3-8FED-D3C6410B8564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6E943-37F5-4931-9BF0-513455792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229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D8331-C506-40F3-8FED-D3C6410B8564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6E943-37F5-4931-9BF0-513455792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28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AD8331-C506-40F3-8FED-D3C6410B8564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6E943-37F5-4931-9BF0-513455792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92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5467639"/>
            <a:ext cx="2771800" cy="1390361"/>
          </a:xfrm>
          <a:prstGeom prst="rect">
            <a:avLst/>
          </a:prstGeom>
        </p:spPr>
      </p:pic>
      <p:pic>
        <p:nvPicPr>
          <p:cNvPr id="5" name="Picture 4" descr="beac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19" y="297492"/>
            <a:ext cx="7802562" cy="508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70719" y="5733256"/>
            <a:ext cx="1957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Beach</a:t>
            </a:r>
          </a:p>
        </p:txBody>
      </p:sp>
    </p:spTree>
    <p:extLst>
      <p:ext uri="{BB962C8B-B14F-4D97-AF65-F5344CB8AC3E}">
        <p14:creationId xmlns:p14="http://schemas.microsoft.com/office/powerpoint/2010/main" val="17057768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5467639"/>
            <a:ext cx="2771800" cy="139036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0719" y="5733256"/>
            <a:ext cx="1957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Clearing</a:t>
            </a:r>
          </a:p>
        </p:txBody>
      </p:sp>
      <p:pic>
        <p:nvPicPr>
          <p:cNvPr id="7" name="Picture 6" descr="clear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19" y="391583"/>
            <a:ext cx="7802562" cy="520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805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5467639"/>
            <a:ext cx="2771800" cy="139036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0719" y="5733256"/>
            <a:ext cx="1957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Too Dangerous</a:t>
            </a:r>
          </a:p>
        </p:txBody>
      </p:sp>
      <p:pic>
        <p:nvPicPr>
          <p:cNvPr id="7" name="Picture 6" descr="too dangerou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19" y="303414"/>
            <a:ext cx="7802562" cy="5141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805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5467639"/>
            <a:ext cx="2771800" cy="139036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0719" y="5733256"/>
            <a:ext cx="1957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Too Grubby</a:t>
            </a:r>
          </a:p>
        </p:txBody>
      </p:sp>
      <p:pic>
        <p:nvPicPr>
          <p:cNvPr id="7" name="Picture 6" descr="too grubb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19" y="242477"/>
            <a:ext cx="7802563" cy="520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8052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5467639"/>
            <a:ext cx="2771800" cy="139036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0719" y="5733256"/>
            <a:ext cx="1957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Arial" pitchFamily="34" charset="0"/>
                <a:cs typeface="Arial" pitchFamily="34" charset="0"/>
              </a:rPr>
              <a:t>Too Hilly</a:t>
            </a:r>
            <a:endParaRPr lang="en-GB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 descr="too hill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19" y="287447"/>
            <a:ext cx="7802562" cy="520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805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Macintosh PowerPoint</Application>
  <PresentationFormat>On-screen Show (4:3)</PresentationFormat>
  <Paragraphs>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Crook</dc:creator>
  <cp:lastModifiedBy>Mim Metcalfe</cp:lastModifiedBy>
  <cp:revision>1</cp:revision>
  <dcterms:created xsi:type="dcterms:W3CDTF">2012-03-15T15:53:33Z</dcterms:created>
  <dcterms:modified xsi:type="dcterms:W3CDTF">2020-07-04T19:24:16Z</dcterms:modified>
</cp:coreProperties>
</file>