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8" r:id="rId3"/>
    <p:sldId id="271" r:id="rId4"/>
    <p:sldId id="280" r:id="rId5"/>
    <p:sldId id="281" r:id="rId6"/>
    <p:sldId id="279" r:id="rId7"/>
    <p:sldId id="282" r:id="rId8"/>
    <p:sldId id="265" r:id="rId9"/>
    <p:sldId id="266" r:id="rId10"/>
    <p:sldId id="267" r:id="rId11"/>
    <p:sldId id="272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52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16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30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0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40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527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16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13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447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4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2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Monday 22nd</a:t>
            </a:r>
            <a:r>
              <a:rPr lang="en-GB" dirty="0" smtClean="0"/>
              <a:t> </a:t>
            </a:r>
            <a:r>
              <a:rPr lang="en-GB" dirty="0" smtClean="0"/>
              <a:t>June  – Parent </a:t>
            </a:r>
            <a:r>
              <a:rPr lang="en-GB" dirty="0" smtClean="0"/>
              <a:t>notes 2 </a:t>
            </a:r>
            <a:r>
              <a:rPr lang="en-GB" dirty="0" smtClean="0"/>
              <a:t>for MASS – kilograms and grams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25144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>
                <a:latin typeface="AptiferSansLTPro-Light"/>
              </a:rPr>
              <a:t>This unit </a:t>
            </a:r>
            <a:r>
              <a:rPr lang="en-GB" dirty="0">
                <a:latin typeface="AptiferSansLTPro-Light"/>
              </a:rPr>
              <a:t>is important because it strengthens </a:t>
            </a:r>
            <a:r>
              <a:rPr lang="en-GB" dirty="0" smtClean="0">
                <a:latin typeface="AptiferSansLTPro-Light"/>
              </a:rPr>
              <a:t>children’s knowledge </a:t>
            </a:r>
            <a:r>
              <a:rPr lang="en-GB" dirty="0">
                <a:latin typeface="AptiferSansLTPro-Light"/>
              </a:rPr>
              <a:t>of mass: an important area of learning </a:t>
            </a:r>
            <a:r>
              <a:rPr lang="en-GB" dirty="0" smtClean="0">
                <a:latin typeface="AptiferSansLTPro-Light"/>
              </a:rPr>
              <a:t>which  has many </a:t>
            </a:r>
            <a:r>
              <a:rPr lang="en-GB" dirty="0">
                <a:latin typeface="AptiferSansLTPro-Light"/>
              </a:rPr>
              <a:t>real-life applications.</a:t>
            </a:r>
          </a:p>
          <a:p>
            <a:r>
              <a:rPr lang="en-GB" dirty="0">
                <a:latin typeface="AptiferSansLTPro-Light"/>
              </a:rPr>
              <a:t>First, children will learn how to measure and read a </a:t>
            </a:r>
            <a:r>
              <a:rPr lang="en-GB" dirty="0" smtClean="0">
                <a:latin typeface="AptiferSansLTPro-Light"/>
              </a:rPr>
              <a:t>scale, focusing </a:t>
            </a:r>
            <a:r>
              <a:rPr lang="en-GB" dirty="0">
                <a:latin typeface="AptiferSansLTPro-Light"/>
              </a:rPr>
              <a:t>upon unmarked intervals. </a:t>
            </a:r>
            <a:endParaRPr lang="en-GB" dirty="0" smtClean="0">
              <a:latin typeface="AptiferSansLTPro-Light"/>
            </a:endParaRPr>
          </a:p>
          <a:p>
            <a:r>
              <a:rPr lang="en-GB" dirty="0" smtClean="0">
                <a:latin typeface="AptiferSansLTPro-Light"/>
              </a:rPr>
              <a:t>Next</a:t>
            </a:r>
            <a:r>
              <a:rPr lang="en-GB" dirty="0">
                <a:latin typeface="AptiferSansLTPro-Light"/>
              </a:rPr>
              <a:t>, </a:t>
            </a:r>
            <a:r>
              <a:rPr lang="en-GB" dirty="0" smtClean="0">
                <a:latin typeface="AptiferSansLTPro-Light"/>
              </a:rPr>
              <a:t>different masses will </a:t>
            </a:r>
            <a:r>
              <a:rPr lang="en-GB" dirty="0">
                <a:latin typeface="AptiferSansLTPro-Light"/>
              </a:rPr>
              <a:t>be compared and ordered. </a:t>
            </a:r>
            <a:endParaRPr lang="en-GB" dirty="0" smtClean="0">
              <a:latin typeface="AptiferSansLTPro-Light"/>
            </a:endParaRPr>
          </a:p>
          <a:p>
            <a:r>
              <a:rPr lang="en-GB" dirty="0" smtClean="0">
                <a:latin typeface="AptiferSansLTPro-Light"/>
              </a:rPr>
              <a:t>Following </a:t>
            </a:r>
            <a:r>
              <a:rPr lang="en-GB" dirty="0">
                <a:latin typeface="AptiferSansLTPro-Light"/>
              </a:rPr>
              <a:t>this, children </a:t>
            </a:r>
            <a:r>
              <a:rPr lang="en-GB" dirty="0" smtClean="0">
                <a:latin typeface="AptiferSansLTPro-Light"/>
              </a:rPr>
              <a:t>will learn </a:t>
            </a:r>
            <a:r>
              <a:rPr lang="en-GB" dirty="0">
                <a:latin typeface="AptiferSansLTPro-Light"/>
              </a:rPr>
              <a:t>to add and </a:t>
            </a:r>
            <a:r>
              <a:rPr lang="en-GB" dirty="0" smtClean="0">
                <a:latin typeface="AptiferSansLTPro-Light"/>
              </a:rPr>
              <a:t>subtract    different </a:t>
            </a:r>
            <a:r>
              <a:rPr lang="en-GB" dirty="0">
                <a:latin typeface="AptiferSansLTPro-Light"/>
              </a:rPr>
              <a:t>amounts, using a </a:t>
            </a:r>
            <a:r>
              <a:rPr lang="en-GB" dirty="0" smtClean="0">
                <a:latin typeface="AptiferSansLTPro-Light"/>
              </a:rPr>
              <a:t>range of </a:t>
            </a:r>
            <a:r>
              <a:rPr lang="en-GB" dirty="0">
                <a:latin typeface="AptiferSansLTPro-Light"/>
              </a:rPr>
              <a:t>strategies. </a:t>
            </a:r>
          </a:p>
          <a:p>
            <a:r>
              <a:rPr lang="en-GB" dirty="0" smtClean="0">
                <a:latin typeface="AptiferSansLTPro-Light"/>
              </a:rPr>
              <a:t>Finally</a:t>
            </a:r>
            <a:r>
              <a:rPr lang="en-GB" dirty="0">
                <a:latin typeface="AptiferSansLTPro-Light"/>
              </a:rPr>
              <a:t>, they will apply their knowledge </a:t>
            </a:r>
            <a:r>
              <a:rPr lang="en-GB" dirty="0" smtClean="0">
                <a:latin typeface="AptiferSansLTPro-Light"/>
              </a:rPr>
              <a:t>to real-life </a:t>
            </a:r>
            <a:r>
              <a:rPr lang="en-GB" dirty="0">
                <a:latin typeface="AptiferSansLTPro-Light"/>
              </a:rPr>
              <a:t>problems – an important skill for children to learn </a:t>
            </a:r>
            <a:r>
              <a:rPr lang="en-GB" dirty="0" smtClean="0">
                <a:latin typeface="AptiferSansLTPro-Light"/>
              </a:rPr>
              <a:t>in life.</a:t>
            </a:r>
          </a:p>
          <a:p>
            <a:r>
              <a:rPr lang="en-GB" dirty="0" smtClean="0">
                <a:latin typeface="AptiferSansLTPro-Light"/>
              </a:rPr>
              <a:t>Before </a:t>
            </a:r>
            <a:r>
              <a:rPr lang="en-GB" dirty="0">
                <a:latin typeface="AptiferSansLTPro-Light"/>
              </a:rPr>
              <a:t>they start this unit, it is expected that </a:t>
            </a:r>
            <a:r>
              <a:rPr lang="en-GB" dirty="0" smtClean="0">
                <a:latin typeface="AptiferSansLTPro-Light"/>
              </a:rPr>
              <a:t>children :</a:t>
            </a:r>
          </a:p>
          <a:p>
            <a:pPr lvl="1"/>
            <a:r>
              <a:rPr lang="en-GB" dirty="0" smtClean="0">
                <a:latin typeface="AptiferSansLTPro-Light"/>
              </a:rPr>
              <a:t>can </a:t>
            </a:r>
            <a:r>
              <a:rPr lang="en-GB" dirty="0">
                <a:latin typeface="AptiferSansLTPro-Light"/>
              </a:rPr>
              <a:t>use scales to compare, estimate and measure </a:t>
            </a:r>
            <a:r>
              <a:rPr lang="en-GB" dirty="0" smtClean="0">
                <a:latin typeface="AptiferSansLTPro-Light"/>
              </a:rPr>
              <a:t>the mass </a:t>
            </a:r>
            <a:r>
              <a:rPr lang="en-GB" dirty="0">
                <a:latin typeface="AptiferSansLTPro-Light"/>
              </a:rPr>
              <a:t>of an </a:t>
            </a:r>
            <a:r>
              <a:rPr lang="en-GB" dirty="0" smtClean="0">
                <a:latin typeface="AptiferSansLTPro-Light"/>
              </a:rPr>
              <a:t>object</a:t>
            </a:r>
          </a:p>
          <a:p>
            <a:pPr lvl="1"/>
            <a:r>
              <a:rPr lang="en-GB" dirty="0" smtClean="0">
                <a:latin typeface="AptiferSansLTPro-Light"/>
              </a:rPr>
              <a:t>are </a:t>
            </a:r>
            <a:r>
              <a:rPr lang="en-GB" dirty="0">
                <a:latin typeface="AptiferSansLTPro-Light"/>
              </a:rPr>
              <a:t>able to measure mass in grams and </a:t>
            </a:r>
            <a:r>
              <a:rPr lang="en-GB" dirty="0" smtClean="0">
                <a:latin typeface="AptiferSansLTPro-Light"/>
              </a:rPr>
              <a:t>kilograms</a:t>
            </a:r>
          </a:p>
          <a:p>
            <a:pPr lvl="1"/>
            <a:r>
              <a:rPr lang="en-GB" dirty="0" smtClean="0">
                <a:latin typeface="AptiferSansLTPro-Light"/>
              </a:rPr>
              <a:t>can </a:t>
            </a:r>
            <a:r>
              <a:rPr lang="en-GB" dirty="0">
                <a:latin typeface="AptiferSansLTPro-Light"/>
              </a:rPr>
              <a:t>count in hundreds to link grams to kilograms.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64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88640"/>
            <a:ext cx="8676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REPEAT: Check </a:t>
            </a:r>
            <a:r>
              <a:rPr lang="en-GB" dirty="0" smtClean="0"/>
              <a:t>you’re happy with this vocabulary and these ideas before starting this unit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980728"/>
            <a:ext cx="8734425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235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22</a:t>
            </a:r>
            <a:r>
              <a:rPr lang="en-GB" dirty="0" smtClean="0"/>
              <a:t>.06.20 </a:t>
            </a:r>
            <a:r>
              <a:rPr lang="en-GB" dirty="0" smtClean="0"/>
              <a:t>Overview </a:t>
            </a:r>
            <a:r>
              <a:rPr lang="en-GB" dirty="0" smtClean="0"/>
              <a:t>L4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83" y="1124744"/>
            <a:ext cx="8840434" cy="509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36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</a:t>
            </a:r>
            <a:r>
              <a:rPr lang="en-GB" dirty="0" smtClean="0"/>
              <a:t> </a:t>
            </a:r>
            <a:r>
              <a:rPr lang="en-GB" dirty="0" smtClean="0"/>
              <a:t>talk together then page </a:t>
            </a:r>
            <a:r>
              <a:rPr lang="en-GB" dirty="0" smtClean="0"/>
              <a:t>110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0" y="1268760"/>
            <a:ext cx="8943975" cy="519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7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23.06.20 </a:t>
            </a:r>
            <a:r>
              <a:rPr lang="en-GB" dirty="0" smtClean="0"/>
              <a:t>Overview </a:t>
            </a:r>
            <a:r>
              <a:rPr lang="en-GB" dirty="0" smtClean="0"/>
              <a:t>L5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01" y="1268760"/>
            <a:ext cx="8907118" cy="503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8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</a:t>
            </a:r>
            <a:r>
              <a:rPr lang="en-GB" dirty="0" smtClean="0"/>
              <a:t> </a:t>
            </a:r>
            <a:r>
              <a:rPr lang="en-GB" dirty="0" smtClean="0"/>
              <a:t>talk together then page </a:t>
            </a:r>
            <a:r>
              <a:rPr lang="en-GB" dirty="0" smtClean="0"/>
              <a:t>113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5" y="980728"/>
            <a:ext cx="8811855" cy="53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45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r>
              <a:rPr lang="en-GB" dirty="0" smtClean="0"/>
              <a:t>24.06.20 </a:t>
            </a:r>
            <a:r>
              <a:rPr lang="en-GB" dirty="0" smtClean="0"/>
              <a:t>Overview </a:t>
            </a:r>
            <a:r>
              <a:rPr lang="en-GB" dirty="0" smtClean="0"/>
              <a:t>L6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80728"/>
            <a:ext cx="8735644" cy="502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talk together then page </a:t>
            </a:r>
            <a:r>
              <a:rPr lang="en-GB" dirty="0" smtClean="0"/>
              <a:t>116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5" y="980728"/>
            <a:ext cx="8829675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Thursday </a:t>
            </a:r>
            <a:r>
              <a:rPr lang="en-GB" dirty="0" smtClean="0"/>
              <a:t>25</a:t>
            </a:r>
            <a:r>
              <a:rPr lang="en-GB" dirty="0" smtClean="0"/>
              <a:t>.06.20 end of unit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62" y="980728"/>
            <a:ext cx="8783276" cy="510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Thursday 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119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1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Friday </a:t>
            </a:r>
            <a:r>
              <a:rPr lang="en-GB" dirty="0" smtClean="0"/>
              <a:t>26</a:t>
            </a:r>
            <a:r>
              <a:rPr lang="en-GB" dirty="0" smtClean="0"/>
              <a:t>.06.20 </a:t>
            </a:r>
            <a:r>
              <a:rPr lang="en-GB" dirty="0" smtClean="0"/>
              <a:t>Overview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u="sng" dirty="0" smtClean="0"/>
              <a:t>Using and applying maths</a:t>
            </a:r>
          </a:p>
          <a:p>
            <a:pPr marL="0" indent="0">
              <a:buNone/>
            </a:pPr>
            <a:r>
              <a:rPr lang="en-GB" dirty="0" smtClean="0"/>
              <a:t>Can you follow a simple recipe? – weigh your ingredients to ensure you have the correct mass of each ingredient.</a:t>
            </a:r>
          </a:p>
          <a:p>
            <a:pPr marL="0" indent="0">
              <a:buNone/>
            </a:pPr>
            <a:r>
              <a:rPr lang="en-GB" dirty="0" smtClean="0"/>
              <a:t>There are recipes for football or traffic light biscuits on the class page.  Or you might have a cookery book you can use or a web recipe?</a:t>
            </a:r>
          </a:p>
          <a:p>
            <a:pPr marL="0" indent="0">
              <a:buNone/>
            </a:pPr>
            <a:r>
              <a:rPr lang="en-GB" dirty="0" smtClean="0"/>
              <a:t>Please send me a photo of you using the scales.</a:t>
            </a:r>
          </a:p>
          <a:p>
            <a:pPr marL="0" indent="0">
              <a:buNone/>
            </a:pPr>
            <a:r>
              <a:rPr lang="en-GB" dirty="0" smtClean="0"/>
              <a:t>What other times do you use a scale?  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1124744"/>
            <a:ext cx="1943100" cy="1219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5678488"/>
            <a:ext cx="8572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71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283</Words>
  <Application>Microsoft Office PowerPoint</Application>
  <PresentationFormat>On-screen Show (4:3)</PresentationFormat>
  <Paragraphs>25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AptiferSansLTPro-Light</vt:lpstr>
      <vt:lpstr>Arial</vt:lpstr>
      <vt:lpstr>Calibri</vt:lpstr>
      <vt:lpstr>Office Theme</vt:lpstr>
      <vt:lpstr>1_Office Theme</vt:lpstr>
      <vt:lpstr>Monday 22nd June  – Parent notes 2 for MASS – kilograms and grams</vt:lpstr>
      <vt:lpstr>PowerPoint Presentation</vt:lpstr>
      <vt:lpstr>Monday 22.06.20 Overview L4</vt:lpstr>
      <vt:lpstr>Monday talk together then page 110</vt:lpstr>
      <vt:lpstr>Tuesday 23.06.20 Overview L5</vt:lpstr>
      <vt:lpstr>Tuesday talk together then page 113</vt:lpstr>
      <vt:lpstr>Wednesday 24.06.20 Overview L6</vt:lpstr>
      <vt:lpstr>Wednesday talk together then page 116</vt:lpstr>
      <vt:lpstr>Thursday 25.06.20 end of unit</vt:lpstr>
      <vt:lpstr>Thursday  talk together then pg 119</vt:lpstr>
      <vt:lpstr>Friday 26.06.20 Overview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Sarah Dodds</cp:lastModifiedBy>
  <cp:revision>24</cp:revision>
  <dcterms:created xsi:type="dcterms:W3CDTF">2020-05-12T08:32:08Z</dcterms:created>
  <dcterms:modified xsi:type="dcterms:W3CDTF">2020-06-16T10:44:10Z</dcterms:modified>
</cp:coreProperties>
</file>