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17"/>
  </p:normalViewPr>
  <p:slideViewPr>
    <p:cSldViewPr snapToGrid="0" snapToObjects="1">
      <p:cViewPr varScale="1">
        <p:scale>
          <a:sx n="111" d="100"/>
          <a:sy n="111" d="100"/>
        </p:scale>
        <p:origin x="6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631FF-24CE-2947-B582-A820A64BCC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89E1BA-89F2-C44B-8FC4-B5065ABD0D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FFF89-84CC-BD4D-90D0-EC795C44F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4C85A9-63F6-4546-8427-E698B87D2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567FC-07ED-BA46-B39A-966B93440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50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E12C5-CEA1-4045-975C-94B8D38DC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9A7AA-A25E-4F41-8D34-F13480EE9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834244-D427-A44F-AB56-833F33560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C409D-BA54-B742-B621-19C7B218E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014CB-BB1B-6345-9E2C-05807E497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65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70F0B-77EC-284E-96EE-678DBD2E3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FF932-CBB2-334A-B8C1-12F5528F8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7C24F9-2A02-9F42-A8EE-5EE92B3B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675B0-02CC-B64A-8D9A-EB039D6C6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5533F-6F80-8144-AEBE-BECE4AB87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6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345C3-2DFB-5B43-8B1C-4AE2D7D82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1F4A6-9008-5341-B502-4FC47892F6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586292-9C98-384C-A671-946F96A36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675D7-246A-3D45-8FA8-463B2B2DA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F1E46-059F-1944-AA76-0D0CE4721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14F736-FB61-7541-A545-718824607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541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C77DE-6037-1547-8EE8-27F13625D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5D27C-339E-2341-8FE0-71AD61355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55B267-7CA7-1F4C-9772-CFCB8563A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659997-6FF0-9848-AF76-BF25C62EE0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7DF023-1FBD-754F-A44B-FEBFF7C3C4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A1F253-0485-E640-927F-EC102972E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39932-7F2E-5E47-8CC9-2FDAC507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B8B896-4726-C142-9AD9-B231DE8FA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929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2AEAA-1D54-9343-AE7E-1C851E63C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B83583-2002-224B-B346-BA40EAEC5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4E5145-67F6-2948-AA40-105F5B44D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8CA75D-21A6-9F4D-824B-EEFD6BC2F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273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96DBD7-CBA2-3F42-9FB3-ECC16E44D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12A89-C080-4A4B-989C-E66712D7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89345A-9624-B345-9822-2086DE17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361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11DB4-1ADE-CF4F-ACFB-9A79C6912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A2D59-8929-BC40-849E-60EBBD8008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FC31FC-3488-D249-BCA5-C6C36CF563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4BD0F-EDEC-8442-B9EA-9553359CC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044233-07A8-0342-89AA-CD127A540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EB1A7-E1C0-1B4F-8981-6B1662EE8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7B56A-1125-AD4F-AA37-F17909579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72D614-6190-2C48-B8D0-8FA7883B4C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B48062-21AC-DE41-AEBD-56CB0220F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E67A5E-2157-D94D-BE66-5B39DFFD6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F90BBA-4213-814B-BE6F-A1A2B8BDA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2E965D-B139-0B41-84DC-7A394503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632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BF06A-BEA0-3A43-A215-4A07421FA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42F8E0-7A13-614D-9393-930CDB4B66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883DB-D6DD-E847-9B51-AA834DF66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22EC68-D214-E947-B01A-ACC197493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A0F0A-8E2A-E84A-9AFF-67C1FC501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420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9B7CD-53A1-9A4E-AA85-C380EB8874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7FB314-3673-3E41-B25E-19D2CAC4E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FB6FCA-F71D-AD4F-9DEA-5FB11F494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04254-C2F6-0B4B-BD58-C3D03450E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17061-F752-CB48-AE4B-E51880470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0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FD3C2C-CC88-EE45-9314-7CA147C6B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0CFC42-E7E6-4B40-B385-82E8B4574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340EB-4DB7-0B4A-A9E3-7653541BE2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599D0-6953-4A47-92B4-3EF04635BEE4}" type="datetimeFigureOut">
              <a:rPr lang="en-US" smtClean="0"/>
              <a:t>6/13/20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B37D56-5DD2-DC49-8F23-BA3AB0B225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CE393-65C1-9F48-9062-3189787004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8BBAD-C583-F14E-82DD-696BBB71D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15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tgames.com/saveTheWhale/index.html" TargetMode="External"/><Relationship Id="rId2" Type="http://schemas.openxmlformats.org/officeDocument/2006/relationships/hyperlink" Target="https://www.ictgames.com/mobilePage/countingCaterpillar/index.htm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FA88C8-AEB1-6946-9E73-ED4FA3E45C2A}"/>
              </a:ext>
            </a:extLst>
          </p:cNvPr>
          <p:cNvSpPr txBox="1"/>
          <p:nvPr/>
        </p:nvSpPr>
        <p:spPr>
          <a:xfrm flipH="1">
            <a:off x="983848" y="578734"/>
            <a:ext cx="98963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Year 1 </a:t>
            </a:r>
            <a:r>
              <a:rPr lang="en-US" sz="6000" dirty="0" err="1"/>
              <a:t>Maths</a:t>
            </a:r>
            <a:endParaRPr lang="en-US" sz="6000" dirty="0"/>
          </a:p>
          <a:p>
            <a:pPr algn="ctr"/>
            <a:endParaRPr lang="en-US" sz="6000" dirty="0"/>
          </a:p>
          <a:p>
            <a:pPr algn="ctr"/>
            <a:r>
              <a:rPr lang="en-US" sz="6000" dirty="0"/>
              <a:t>Week Beginning 15.6.20</a:t>
            </a:r>
          </a:p>
          <a:p>
            <a:pPr algn="ctr"/>
            <a:r>
              <a:rPr lang="en-US" sz="6000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10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865AE9-EF3C-5549-930B-9DD5F01716A5}"/>
              </a:ext>
            </a:extLst>
          </p:cNvPr>
          <p:cNvSpPr txBox="1"/>
          <p:nvPr/>
        </p:nvSpPr>
        <p:spPr>
          <a:xfrm>
            <a:off x="266218" y="324091"/>
            <a:ext cx="1193172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Monday and Tuesday 15.6.20 &amp; 16.6.20</a:t>
            </a:r>
          </a:p>
          <a:p>
            <a:endParaRPr lang="en-US" dirty="0"/>
          </a:p>
          <a:p>
            <a:r>
              <a:rPr lang="en-US" dirty="0"/>
              <a:t>This week in Power </a:t>
            </a:r>
            <a:r>
              <a:rPr lang="en-US" dirty="0" err="1"/>
              <a:t>Maths</a:t>
            </a:r>
            <a:r>
              <a:rPr lang="en-US" dirty="0"/>
              <a:t> we will be looking at ordering numbers from smallest to greatest and number bonds to 100. </a:t>
            </a:r>
          </a:p>
          <a:p>
            <a:endParaRPr lang="en-US" dirty="0"/>
          </a:p>
          <a:p>
            <a:r>
              <a:rPr lang="en-US" dirty="0"/>
              <a:t>Use these next two days to get really good at your number bonds to 10  - You want to be able to recall them immediately </a:t>
            </a:r>
          </a:p>
          <a:p>
            <a:r>
              <a:rPr lang="en-US" dirty="0"/>
              <a:t>so practice lots and get your grown ups or an older sibling to challenge you!</a:t>
            </a:r>
          </a:p>
          <a:p>
            <a:endParaRPr lang="en-US" dirty="0"/>
          </a:p>
          <a:p>
            <a:r>
              <a:rPr lang="en-US" dirty="0"/>
              <a:t>You will find several activities to print out in one document on our class page. </a:t>
            </a:r>
          </a:p>
          <a:p>
            <a:endParaRPr lang="en-US" dirty="0"/>
          </a:p>
          <a:p>
            <a:r>
              <a:rPr lang="en-US" dirty="0"/>
              <a:t>They are under the heading ‘Year 1 </a:t>
            </a:r>
            <a:r>
              <a:rPr lang="en-US" dirty="0" err="1"/>
              <a:t>Maths</a:t>
            </a:r>
            <a:r>
              <a:rPr lang="en-US" dirty="0"/>
              <a:t> Monday and Tuesday 15</a:t>
            </a:r>
            <a:r>
              <a:rPr lang="en-US" baseline="30000" dirty="0"/>
              <a:t>th</a:t>
            </a:r>
            <a:r>
              <a:rPr lang="en-US" dirty="0"/>
              <a:t> &amp; 16</a:t>
            </a:r>
            <a:r>
              <a:rPr lang="en-US" baseline="30000" dirty="0"/>
              <a:t>th</a:t>
            </a:r>
            <a:r>
              <a:rPr lang="en-US" dirty="0"/>
              <a:t> June’. If you can’t print them out then you </a:t>
            </a:r>
          </a:p>
          <a:p>
            <a:r>
              <a:rPr lang="en-US" dirty="0"/>
              <a:t>could answer orally or copy them into your books. </a:t>
            </a:r>
          </a:p>
          <a:p>
            <a:endParaRPr lang="en-US" dirty="0"/>
          </a:p>
          <a:p>
            <a:r>
              <a:rPr lang="en-US" dirty="0"/>
              <a:t>Have a go at the two </a:t>
            </a:r>
            <a:r>
              <a:rPr lang="en-US" dirty="0" err="1"/>
              <a:t>maths</a:t>
            </a:r>
            <a:r>
              <a:rPr lang="en-US" dirty="0"/>
              <a:t> games I’ve put links for on the class page, or you can find them here;</a:t>
            </a:r>
          </a:p>
          <a:p>
            <a:endParaRPr lang="en-US" dirty="0"/>
          </a:p>
          <a:p>
            <a:r>
              <a:rPr lang="en-GB" dirty="0">
                <a:hlinkClick r:id="rId2"/>
              </a:rPr>
              <a:t>https://www.ictgames.com/mobilePage/countingCaterpillar/index.html</a:t>
            </a:r>
            <a:endParaRPr lang="en-GB" dirty="0"/>
          </a:p>
          <a:p>
            <a:r>
              <a:rPr lang="en-GB" dirty="0">
                <a:hlinkClick r:id="rId3"/>
              </a:rPr>
              <a:t>https://www.ictgames.com/saveTheWhale/index.html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764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925487-75F5-9D46-92A8-557B52BFC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793" y="118881"/>
            <a:ext cx="9992810" cy="66202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21A76E-7CDF-9742-ABF5-8E28FAC69CA3}"/>
              </a:ext>
            </a:extLst>
          </p:cNvPr>
          <p:cNvSpPr txBox="1"/>
          <p:nvPr/>
        </p:nvSpPr>
        <p:spPr>
          <a:xfrm>
            <a:off x="3947591" y="118881"/>
            <a:ext cx="2031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Wednesday 17.6.20</a:t>
            </a:r>
          </a:p>
        </p:txBody>
      </p:sp>
    </p:spTree>
    <p:extLst>
      <p:ext uri="{BB962C8B-B14F-4D97-AF65-F5344CB8AC3E}">
        <p14:creationId xmlns:p14="http://schemas.microsoft.com/office/powerpoint/2010/main" val="3733707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7EE600-410B-4C47-82F3-91353D1F1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271" y="219919"/>
            <a:ext cx="10461729" cy="663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01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D3F198-0437-2E44-8166-291ABBF62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144" y="92976"/>
            <a:ext cx="9944421" cy="655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32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B26FC2-0F70-5447-9A20-C9110711A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8156" y="241300"/>
            <a:ext cx="8750300" cy="6375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196EC7-6138-2E4F-B3BF-6F2352623950}"/>
              </a:ext>
            </a:extLst>
          </p:cNvPr>
          <p:cNvSpPr txBox="1"/>
          <p:nvPr/>
        </p:nvSpPr>
        <p:spPr>
          <a:xfrm>
            <a:off x="810228" y="5092861"/>
            <a:ext cx="563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have a go at Unit 16 lesson 7 </a:t>
            </a:r>
          </a:p>
        </p:txBody>
      </p:sp>
    </p:spTree>
    <p:extLst>
      <p:ext uri="{BB962C8B-B14F-4D97-AF65-F5344CB8AC3E}">
        <p14:creationId xmlns:p14="http://schemas.microsoft.com/office/powerpoint/2010/main" val="3099161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50928F-204B-104B-85DD-74189926F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895" y="289367"/>
            <a:ext cx="9698744" cy="63660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4C0BE5-8E8F-9049-9D37-991BE0F422FB}"/>
              </a:ext>
            </a:extLst>
          </p:cNvPr>
          <p:cNvSpPr txBox="1"/>
          <p:nvPr/>
        </p:nvSpPr>
        <p:spPr>
          <a:xfrm>
            <a:off x="4283257" y="266218"/>
            <a:ext cx="1845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Thursday  18.6.20</a:t>
            </a:r>
          </a:p>
        </p:txBody>
      </p:sp>
    </p:spTree>
    <p:extLst>
      <p:ext uri="{BB962C8B-B14F-4D97-AF65-F5344CB8AC3E}">
        <p14:creationId xmlns:p14="http://schemas.microsoft.com/office/powerpoint/2010/main" val="292781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313BA9-5BE1-CD49-B7BB-D3C6441A5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167" y="218386"/>
            <a:ext cx="9868944" cy="663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013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BCF3C4-2AF2-6140-A04B-5E600360C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167" y="237415"/>
            <a:ext cx="9884620" cy="641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8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8C7601-B688-D54E-A7B3-50A766F3C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200" y="177800"/>
            <a:ext cx="8813800" cy="6680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1793043-3933-484E-939D-D0ED49A9BD60}"/>
              </a:ext>
            </a:extLst>
          </p:cNvPr>
          <p:cNvSpPr txBox="1"/>
          <p:nvPr/>
        </p:nvSpPr>
        <p:spPr>
          <a:xfrm>
            <a:off x="752355" y="5845216"/>
            <a:ext cx="563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have a go at Unit 16 lesson 8 </a:t>
            </a:r>
          </a:p>
        </p:txBody>
      </p:sp>
    </p:spTree>
    <p:extLst>
      <p:ext uri="{BB962C8B-B14F-4D97-AF65-F5344CB8AC3E}">
        <p14:creationId xmlns:p14="http://schemas.microsoft.com/office/powerpoint/2010/main" val="4287064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475765-C142-E543-9DF0-E745D4EC0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434" y="277792"/>
            <a:ext cx="10265124" cy="65802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8BA4D1-06F4-3944-AF8A-721C8E264F3C}"/>
              </a:ext>
            </a:extLst>
          </p:cNvPr>
          <p:cNvSpPr txBox="1"/>
          <p:nvPr/>
        </p:nvSpPr>
        <p:spPr>
          <a:xfrm>
            <a:off x="3947591" y="118881"/>
            <a:ext cx="1562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Friday  19.6.20</a:t>
            </a:r>
          </a:p>
        </p:txBody>
      </p:sp>
    </p:spTree>
    <p:extLst>
      <p:ext uri="{BB962C8B-B14F-4D97-AF65-F5344CB8AC3E}">
        <p14:creationId xmlns:p14="http://schemas.microsoft.com/office/powerpoint/2010/main" val="1041674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8FBED2-91D7-6F4E-9893-70AEC9704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5180" y="140825"/>
            <a:ext cx="10536820" cy="658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8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56E8C1-3B7B-CC4F-9162-C47D36A4F8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809" y="355600"/>
            <a:ext cx="8953500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22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C43D70-D4EA-2943-8E00-31CACB97A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729" y="-12306"/>
            <a:ext cx="9708346" cy="68703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BF3710-0159-9F48-8058-D4F56726462F}"/>
              </a:ext>
            </a:extLst>
          </p:cNvPr>
          <p:cNvSpPr txBox="1"/>
          <p:nvPr/>
        </p:nvSpPr>
        <p:spPr>
          <a:xfrm>
            <a:off x="729205" y="5949387"/>
            <a:ext cx="563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have a go at Unit 16 lesson 9 </a:t>
            </a:r>
          </a:p>
        </p:txBody>
      </p:sp>
    </p:spTree>
    <p:extLst>
      <p:ext uri="{BB962C8B-B14F-4D97-AF65-F5344CB8AC3E}">
        <p14:creationId xmlns:p14="http://schemas.microsoft.com/office/powerpoint/2010/main" val="746197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690A4F-5156-B34C-8079-080750208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049" y="0"/>
            <a:ext cx="722704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090877-7241-ED40-A20C-BDFB8C334150}"/>
              </a:ext>
            </a:extLst>
          </p:cNvPr>
          <p:cNvSpPr txBox="1"/>
          <p:nvPr/>
        </p:nvSpPr>
        <p:spPr>
          <a:xfrm>
            <a:off x="459129" y="6146157"/>
            <a:ext cx="563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have a go at the end of unit check if you can </a:t>
            </a:r>
          </a:p>
        </p:txBody>
      </p:sp>
    </p:spTree>
    <p:extLst>
      <p:ext uri="{BB962C8B-B14F-4D97-AF65-F5344CB8AC3E}">
        <p14:creationId xmlns:p14="http://schemas.microsoft.com/office/powerpoint/2010/main" val="1837315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225</Words>
  <Application>Microsoft Macintosh PowerPoint</Application>
  <PresentationFormat>Widescreen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3</cp:revision>
  <dcterms:created xsi:type="dcterms:W3CDTF">2020-06-13T10:28:59Z</dcterms:created>
  <dcterms:modified xsi:type="dcterms:W3CDTF">2020-06-13T11:23:53Z</dcterms:modified>
</cp:coreProperties>
</file>