
<file path=[Content_Types].xml><?xml version="1.0" encoding="utf-8"?>
<Types xmlns="http://schemas.openxmlformats.org/package/2006/content-types">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6858000" cy="9144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54" d="100"/>
          <a:sy n="54" d="100"/>
        </p:scale>
        <p:origin x="2682" y="792"/>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3366317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23428794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40285667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57175"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2628900"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AE467F2-5FDD-4AB4-AB3E-4B85BA2390E1}" type="datetimeFigureOut">
              <a:rPr lang="en-GB" smtClean="0"/>
              <a:t>04/04/2022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8563891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AE467F2-5FDD-4AB4-AB3E-4B85BA2390E1}" type="datetimeFigureOut">
              <a:rPr lang="en-GB" smtClean="0"/>
              <a:t>04/04/2022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32184250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AE467F2-5FDD-4AB4-AB3E-4B85BA2390E1}" type="datetimeFigureOut">
              <a:rPr lang="en-GB" smtClean="0"/>
              <a:t>04/04/2022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928475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E467F2-5FDD-4AB4-AB3E-4B85BA2390E1}" type="datetimeFigureOut">
              <a:rPr lang="en-GB" smtClean="0"/>
              <a:t>04/04/2022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4205475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AE467F2-5FDD-4AB4-AB3E-4B85BA2390E1}" type="datetimeFigureOut">
              <a:rPr lang="en-GB" smtClean="0"/>
              <a:t>04/04/2022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152562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AE467F2-5FDD-4AB4-AB3E-4B85BA2390E1}" type="datetimeFigureOut">
              <a:rPr lang="en-GB" smtClean="0"/>
              <a:t>04/04/2022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1985621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21101126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57175" y="488951"/>
            <a:ext cx="3357563" cy="10401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3462461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BAE467F2-5FDD-4AB4-AB3E-4B85BA2390E1}" type="datetimeFigureOut">
              <a:rPr lang="en-GB" smtClean="0"/>
              <a:t>04/04/2022</a:t>
            </a:fld>
            <a:endParaRPr lang="en-GB"/>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E9BCBB61-22BC-4FDC-9E02-5D661D87C051}" type="slidenum">
              <a:rPr lang="en-GB" smtClean="0"/>
              <a:t>‹#›</a:t>
            </a:fld>
            <a:endParaRPr lang="en-GB"/>
          </a:p>
        </p:txBody>
      </p:sp>
    </p:spTree>
    <p:extLst>
      <p:ext uri="{BB962C8B-B14F-4D97-AF65-F5344CB8AC3E}">
        <p14:creationId xmlns:p14="http://schemas.microsoft.com/office/powerpoint/2010/main" val="19760156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656" y="266127"/>
            <a:ext cx="6858000" cy="2154436"/>
          </a:xfrm>
          <a:prstGeom prst="rect">
            <a:avLst/>
          </a:prstGeom>
          <a:noFill/>
        </p:spPr>
        <p:txBody>
          <a:bodyPr wrap="square" rtlCol="0">
            <a:spAutoFit/>
          </a:bodyPr>
          <a:lstStyle/>
          <a:p>
            <a:pPr algn="ctr"/>
            <a:r>
              <a:rPr lang="en-GB" sz="7200" b="1" dirty="0">
                <a:latin typeface="Castellar" panose="020A0402060406010301" pitchFamily="18" charset="0"/>
              </a:rPr>
              <a:t>The Times</a:t>
            </a:r>
          </a:p>
          <a:p>
            <a:pPr algn="ctr"/>
            <a:r>
              <a:rPr lang="en-GB" sz="4000" b="1" dirty="0"/>
              <a:t>DEFEATING DEFORESTATION</a:t>
            </a:r>
            <a:r>
              <a:rPr lang="en-GB" sz="6200" b="1" dirty="0">
                <a:latin typeface="Castellar" pitchFamily="18" charset="0"/>
              </a:rPr>
              <a:t> </a:t>
            </a:r>
            <a:endParaRPr lang="en-GB" sz="1050" b="1" dirty="0">
              <a:latin typeface="Castellar" pitchFamily="18" charset="0"/>
            </a:endParaRPr>
          </a:p>
        </p:txBody>
      </p:sp>
      <p:sp>
        <p:nvSpPr>
          <p:cNvPr id="6" name="TextBox 5"/>
          <p:cNvSpPr txBox="1"/>
          <p:nvPr/>
        </p:nvSpPr>
        <p:spPr>
          <a:xfrm>
            <a:off x="567271" y="-101495"/>
            <a:ext cx="6472239" cy="646331"/>
          </a:xfrm>
          <a:prstGeom prst="rect">
            <a:avLst/>
          </a:prstGeom>
          <a:noFill/>
        </p:spPr>
        <p:txBody>
          <a:bodyPr wrap="square" rtlCol="0">
            <a:spAutoFit/>
          </a:bodyPr>
          <a:lstStyle/>
          <a:p>
            <a:pPr algn="ctr"/>
            <a:r>
              <a:rPr lang="en-GB" sz="3600" b="1" dirty="0">
                <a:latin typeface="Times New Roman" pitchFamily="18" charset="0"/>
                <a:cs typeface="Times New Roman" pitchFamily="18" charset="0"/>
              </a:rPr>
              <a:t>       </a:t>
            </a:r>
            <a:endParaRPr lang="en-GB" sz="3600" b="1" dirty="0">
              <a:latin typeface="+mj-lt"/>
              <a:cs typeface="Times New Roman" pitchFamily="18" charset="0"/>
            </a:endParaRPr>
          </a:p>
        </p:txBody>
      </p:sp>
      <p:sp>
        <p:nvSpPr>
          <p:cNvPr id="7" name="TextBox 6"/>
          <p:cNvSpPr txBox="1"/>
          <p:nvPr/>
        </p:nvSpPr>
        <p:spPr>
          <a:xfrm>
            <a:off x="155575" y="2721705"/>
            <a:ext cx="3429000" cy="276999"/>
          </a:xfrm>
          <a:prstGeom prst="rect">
            <a:avLst/>
          </a:prstGeom>
          <a:noFill/>
        </p:spPr>
        <p:txBody>
          <a:bodyPr wrap="square" rtlCol="0">
            <a:spAutoFit/>
          </a:bodyPr>
          <a:lstStyle/>
          <a:p>
            <a:endParaRPr lang="en-GB" sz="1200" b="1" i="1" dirty="0"/>
          </a:p>
        </p:txBody>
      </p:sp>
      <p:sp>
        <p:nvSpPr>
          <p:cNvPr id="10" name="TextBox 9"/>
          <p:cNvSpPr txBox="1"/>
          <p:nvPr/>
        </p:nvSpPr>
        <p:spPr>
          <a:xfrm>
            <a:off x="3432657" y="4369326"/>
            <a:ext cx="3429000" cy="4693593"/>
          </a:xfrm>
          <a:prstGeom prst="rect">
            <a:avLst/>
          </a:prstGeom>
          <a:noFill/>
        </p:spPr>
        <p:txBody>
          <a:bodyPr wrap="square" rtlCol="0">
            <a:spAutoFit/>
          </a:bodyPr>
          <a:lstStyle/>
          <a:p>
            <a:r>
              <a:rPr lang="en-GB" sz="1150" b="1" dirty="0">
                <a:latin typeface="Franklin Gothic Book" panose="020B0503020102020204" pitchFamily="34" charset="0"/>
              </a:rPr>
              <a:t>Image of the Orang-Utang just about to attack the digger</a:t>
            </a:r>
          </a:p>
          <a:p>
            <a:endParaRPr lang="en-GB" sz="1150" b="1" dirty="0">
              <a:latin typeface="Century Gothic" panose="020B0502020202020204" pitchFamily="34" charset="0"/>
            </a:endParaRPr>
          </a:p>
          <a:p>
            <a:r>
              <a:rPr lang="en-GB" sz="1150" b="1" dirty="0">
                <a:latin typeface="Century Gothic" panose="020B0502020202020204" pitchFamily="34" charset="0"/>
              </a:rPr>
              <a:t>The I.A.R. tranquillised the frantic Orang-Utang making it possible to transport it to a safer habitat. However, the dart only kicked in after about ten seconds; during that time the Orang-Utang tried to claim a new, shorter, tree but failed as the dart took affect.</a:t>
            </a:r>
          </a:p>
          <a:p>
            <a:endParaRPr lang="en-GB" sz="1150" b="1" dirty="0">
              <a:latin typeface="Century Gothic" panose="020B0502020202020204" pitchFamily="34" charset="0"/>
            </a:endParaRPr>
          </a:p>
          <a:p>
            <a:r>
              <a:rPr lang="en-GB" sz="1150" b="1" dirty="0">
                <a:latin typeface="Century Gothic" panose="020B0502020202020204" pitchFamily="34" charset="0"/>
              </a:rPr>
              <a:t>An I.A.R  member took a video and posted it on all kinds of social media: Twitter, YouTube, Instagram and a lot more than that. A tweet read, “ That poor Orang-Utang. It did nothing. I will never like a digger driver or a person who likes deforestation ever again.” Many YouTubes were made and one of them donated £1 million to the I.A.R. This video has gone viral and a police spokesman told the country to help defeat deforestation before it is too late ‘The Orang-Utang deserved what we deserve. Would you want that to happen to you,  or your family? We all have a role to play in this. Stop it before its to late.’ </a:t>
            </a:r>
          </a:p>
          <a:p>
            <a:endParaRPr lang="en-GB" sz="1150" b="1" dirty="0">
              <a:latin typeface="Century Gothic" panose="020B0502020202020204" pitchFamily="34" charset="0"/>
            </a:endParaRPr>
          </a:p>
          <a:p>
            <a:r>
              <a:rPr lang="en-GB" sz="1150" b="1" dirty="0">
                <a:latin typeface="Century Gothic" panose="020B0502020202020204" pitchFamily="34" charset="0"/>
              </a:rPr>
              <a:t>Finley</a:t>
            </a:r>
          </a:p>
        </p:txBody>
      </p:sp>
      <p:sp>
        <p:nvSpPr>
          <p:cNvPr id="2" name="AutoShape 2" descr="http://images4.fanpop.com/image/photos/21800000/Romeo-romeo-and-juliet-1968-21831976-477-571.jpg"/>
          <p:cNvSpPr>
            <a:spLocks noChangeAspect="1" noChangeArrowheads="1"/>
          </p:cNvSpPr>
          <p:nvPr/>
        </p:nvSpPr>
        <p:spPr bwMode="auto">
          <a:xfrm>
            <a:off x="438071" y="-2260434"/>
            <a:ext cx="3676650" cy="44005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http://images4.fanpop.com/image/photos/21800000/Romeo-romeo-and-juliet-1968-21831976-477-571.jpg"/>
          <p:cNvSpPr>
            <a:spLocks noChangeAspect="1" noChangeArrowheads="1"/>
          </p:cNvSpPr>
          <p:nvPr/>
        </p:nvSpPr>
        <p:spPr bwMode="auto">
          <a:xfrm>
            <a:off x="307975" y="-1957388"/>
            <a:ext cx="3676650" cy="44005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TextBox 10"/>
          <p:cNvSpPr txBox="1"/>
          <p:nvPr/>
        </p:nvSpPr>
        <p:spPr>
          <a:xfrm>
            <a:off x="0" y="0"/>
            <a:ext cx="6857999" cy="261610"/>
          </a:xfrm>
          <a:prstGeom prst="rect">
            <a:avLst/>
          </a:prstGeom>
          <a:noFill/>
        </p:spPr>
        <p:txBody>
          <a:bodyPr wrap="square" rtlCol="0">
            <a:spAutoFit/>
          </a:bodyPr>
          <a:lstStyle/>
          <a:p>
            <a:r>
              <a:rPr lang="en-GB" sz="1100" dirty="0"/>
              <a:t>Author: Finley                                                                          </a:t>
            </a:r>
            <a:r>
              <a:rPr lang="en-GB" sz="1050" dirty="0"/>
              <a:t>Hot Write </a:t>
            </a:r>
            <a:endParaRPr lang="en-US" sz="1050" dirty="0"/>
          </a:p>
        </p:txBody>
      </p:sp>
      <p:pic>
        <p:nvPicPr>
          <p:cNvPr id="12" name="Picture 1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5344" y="2443163"/>
            <a:ext cx="3362752" cy="1926163"/>
          </a:xfrm>
          <a:prstGeom prst="rect">
            <a:avLst/>
          </a:prstGeom>
        </p:spPr>
      </p:pic>
      <p:sp>
        <p:nvSpPr>
          <p:cNvPr id="13" name="5-Point Star 12"/>
          <p:cNvSpPr/>
          <p:nvPr/>
        </p:nvSpPr>
        <p:spPr>
          <a:xfrm>
            <a:off x="6309775" y="201076"/>
            <a:ext cx="288032" cy="288032"/>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71DDF3FD-8AB0-4A16-8E86-A9D86B2738F8}"/>
              </a:ext>
            </a:extLst>
          </p:cNvPr>
          <p:cNvSpPr txBox="1"/>
          <p:nvPr/>
        </p:nvSpPr>
        <p:spPr>
          <a:xfrm>
            <a:off x="229136" y="2582434"/>
            <a:ext cx="3271872" cy="6886501"/>
          </a:xfrm>
          <a:prstGeom prst="rect">
            <a:avLst/>
          </a:prstGeom>
          <a:noFill/>
        </p:spPr>
        <p:txBody>
          <a:bodyPr wrap="square" rtlCol="0">
            <a:spAutoFit/>
          </a:bodyPr>
          <a:lstStyle/>
          <a:p>
            <a:r>
              <a:rPr lang="en-GB" sz="1200" b="1" dirty="0">
                <a:latin typeface="Arial Black" panose="020B0A04020102020204" pitchFamily="34" charset="0"/>
              </a:rPr>
              <a:t>Yesterday, around 2pm, in a rainforest in Borneo (South East Asia), an Orang-Utang was spotted violently defending its home from a vicious digger driver. Fortunately, an animal rescue team attended the scene, and the Orang-Utang left unharmed. The driver protested that it was not his fault.</a:t>
            </a:r>
          </a:p>
          <a:p>
            <a:endParaRPr lang="en-GB" sz="1150" b="1" dirty="0">
              <a:latin typeface="Arial Black" panose="020B0A04020102020204" pitchFamily="34" charset="0"/>
            </a:endParaRPr>
          </a:p>
          <a:p>
            <a:r>
              <a:rPr lang="en-GB" sz="1150" b="1" dirty="0">
                <a:latin typeface="Century Gothic" panose="020B0502020202020204" pitchFamily="34" charset="0"/>
              </a:rPr>
              <a:t>As a logging company chopped down trees, an Orang-Utang was found not moving off its territory. By this time, a small crowd of children and locals had gathered while the Orang-Utang paced up and down the tree, or, in his case, its home. It started swinging from branch to branch as though saying, ‘This is my tree.’ It climbed down from the branches and the distressed Orang-Utang went to attack the deadly digger’s claw, only to be knocked off the tree. The manager of the company said that he would tell his employees to be more to be more careful when dealing with Orang-Utans. “I swear an oath to have more respect and to be more careful around Orang-Utans.”</a:t>
            </a:r>
          </a:p>
          <a:p>
            <a:endParaRPr lang="en-GB" sz="1150" b="1" dirty="0">
              <a:latin typeface="Century Gothic" panose="020B0502020202020204" pitchFamily="34" charset="0"/>
            </a:endParaRPr>
          </a:p>
          <a:p>
            <a:r>
              <a:rPr lang="en-GB" sz="1150" b="1" dirty="0" err="1">
                <a:latin typeface="Century Gothic" panose="020B0502020202020204" pitchFamily="34" charset="0"/>
              </a:rPr>
              <a:t>Whn</a:t>
            </a:r>
            <a:r>
              <a:rPr lang="en-GB" sz="1150" b="1" dirty="0">
                <a:latin typeface="Century Gothic" panose="020B0502020202020204" pitchFamily="34" charset="0"/>
              </a:rPr>
              <a:t> the Orang-Utang fell off the tree, the I.A.R. (International Animal Rescue) planned to tranquilise it. “It did nothing to deserve this,” protested an I.A.R. spokesman. A local got involved and claimed that she loved animals, especially rainforest animals, and that she found it interesting how biodiverse the ecosystem is. </a:t>
            </a:r>
            <a:endParaRPr lang="en-GB" sz="1150" b="1" dirty="0">
              <a:latin typeface="Arial Black" panose="020B0A04020102020204" pitchFamily="34" charset="0"/>
            </a:endParaRPr>
          </a:p>
          <a:p>
            <a:r>
              <a:rPr lang="en-GB" sz="1150" b="1" dirty="0">
                <a:latin typeface="Arial Black" panose="020B0A04020102020204" pitchFamily="34" charset="0"/>
              </a:rPr>
              <a:t> </a:t>
            </a:r>
          </a:p>
        </p:txBody>
      </p:sp>
    </p:spTree>
    <p:extLst>
      <p:ext uri="{BB962C8B-B14F-4D97-AF65-F5344CB8AC3E}">
        <p14:creationId xmlns:p14="http://schemas.microsoft.com/office/powerpoint/2010/main" val="377942532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2549007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610</TotalTime>
  <Words>477</Words>
  <Application>Microsoft Office PowerPoint</Application>
  <PresentationFormat>On-screen Show (4:3)</PresentationFormat>
  <Paragraphs>17</Paragraphs>
  <Slides>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vt:i4>
      </vt:variant>
    </vt:vector>
  </HeadingPairs>
  <TitlesOfParts>
    <vt:vector size="10" baseType="lpstr">
      <vt:lpstr>Arial</vt:lpstr>
      <vt:lpstr>Arial Black</vt:lpstr>
      <vt:lpstr>Calibri</vt:lpstr>
      <vt:lpstr>Castellar</vt:lpstr>
      <vt:lpstr>Century Gothic</vt:lpstr>
      <vt:lpstr>Franklin Gothic Book</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Wirth</dc:creator>
  <cp:lastModifiedBy>Andrea Wirth</cp:lastModifiedBy>
  <cp:revision>49</cp:revision>
  <cp:lastPrinted>2019-01-28T16:59:30Z</cp:lastPrinted>
  <dcterms:created xsi:type="dcterms:W3CDTF">2013-03-03T20:59:17Z</dcterms:created>
  <dcterms:modified xsi:type="dcterms:W3CDTF">2022-04-04T20:49:30Z</dcterms:modified>
</cp:coreProperties>
</file>