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2" r:id="rId3"/>
    <p:sldId id="257" r:id="rId4"/>
    <p:sldId id="263" r:id="rId5"/>
    <p:sldId id="261" r:id="rId6"/>
    <p:sldId id="264" r:id="rId7"/>
    <p:sldId id="259" r:id="rId8"/>
    <p:sldId id="266" r:id="rId9"/>
    <p:sldId id="260" r:id="rId10"/>
    <p:sldId id="267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40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5.12195" units="1/cm"/>
          <inkml:channelProperty channel="Y" name="resolution" value="35.15625" units="1/cm"/>
          <inkml:channelProperty channel="T" name="resolution" value="1" units="1/dev"/>
        </inkml:channelProperties>
      </inkml:inkSource>
      <inkml:timestamp xml:id="ts0" timeString="2020-09-09T15:41:35.09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EFF1706C-DBA6-4F96-A2A9-9EA4E7226CF4}" emma:medium="tactile" emma:mode="ink">
          <msink:context xmlns:msink="http://schemas.microsoft.com/ink/2010/main" type="writingRegion" rotatedBoundingBox="-774,18337 -635,18337 -635,19065 -774,19065"/>
        </emma:interpretation>
      </emma:emma>
    </inkml:annotationXML>
    <inkml:traceGroup>
      <inkml:annotationXML>
        <emma:emma xmlns:emma="http://www.w3.org/2003/04/emma" version="1.0">
          <emma:interpretation id="{584ED33E-5445-4EF9-9B6E-2695B4783D5E}" emma:medium="tactile" emma:mode="ink">
            <msink:context xmlns:msink="http://schemas.microsoft.com/ink/2010/main" type="paragraph" rotatedBoundingBox="-774,18337 -635,18337 -635,19065 -774,1906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1D802FC-6110-4EB0-8799-CB99BB3C33EA}" emma:medium="tactile" emma:mode="ink">
              <msink:context xmlns:msink="http://schemas.microsoft.com/ink/2010/main" type="line" rotatedBoundingBox="-774,18337 -635,18337 -635,19065 -774,19065"/>
            </emma:interpretation>
          </emma:emma>
        </inkml:annotationXML>
        <inkml:traceGroup>
          <inkml:annotationXML>
            <emma:emma xmlns:emma="http://www.w3.org/2003/04/emma" version="1.0">
              <emma:interpretation id="{0E7BE9ED-E4A3-4926-ACD9-F75BF02C9BD5}" emma:medium="tactile" emma:mode="ink">
                <msink:context xmlns:msink="http://schemas.microsoft.com/ink/2010/main" type="inkWord" rotatedBoundingBox="-774,19050 -759,19050 -759,19065 -774,19065"/>
              </emma:interpretation>
              <emma:one-of disjunction-type="recognition" id="oneOf0">
                <emma:interpretation id="interp0" emma:lang="" emma:confidence="1">
                  <emma:literal/>
                </emma:interpretation>
              </emma:one-of>
            </emma:emma>
          </inkml:annotationXML>
          <inkml:trace contextRef="#ctx0" brushRef="#br0">0 0 0</inkml:trace>
        </inkml:traceGroup>
        <inkml:traceGroup>
          <inkml:annotationXML>
            <emma:emma xmlns:emma="http://www.w3.org/2003/04/emma" version="1.0">
              <emma:interpretation id="{640BC282-519A-409D-A3E5-C2ACD1049C8F}" emma:medium="tactile" emma:mode="ink">
                <msink:context xmlns:msink="http://schemas.microsoft.com/ink/2010/main" type="inkWord" rotatedBoundingBox="-650,18337 -635,18337 -635,18352 -650,18352"/>
              </emma:interpretation>
              <emma:one-of disjunction-type="recognition" id="oneOf1">
                <emma:interpretation id="interp1" emma:lang="" emma:confidence="0">
                  <emma:literal>.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\</emma:literal>
                </emma:interpretation>
                <emma:interpretation id="interp4" emma:lang="" emma:confidence="0">
                  <emma:literal>`</emma:literal>
                </emma:interpretation>
                <emma:interpretation id="interp5" emma:lang="" emma:confidence="0">
                  <emma:literal>'</emma:literal>
                </emma:interpretation>
              </emma:one-of>
            </emma:emma>
          </inkml:annotationXML>
          <inkml:trace contextRef="#ctx0" brushRef="#br0" timeOffset="28473.6579">124-713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791F3-472B-4261-B4A7-60055AB38328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062D7-16CF-4407-AB0A-560413A202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93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062D7-16CF-4407-AB0A-560413A202D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249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8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7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1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37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9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9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1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1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4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1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34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0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5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7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5917679" cy="2550877"/>
          </a:xfrm>
        </p:spPr>
        <p:txBody>
          <a:bodyPr/>
          <a:lstStyle/>
          <a:p>
            <a:r>
              <a:rPr lang="en-GB" dirty="0" smtClean="0"/>
              <a:t>Welcome to Chaffinch Class</a:t>
            </a:r>
            <a:br>
              <a:rPr lang="en-GB" dirty="0" smtClean="0"/>
            </a:br>
            <a:r>
              <a:rPr lang="en-GB" dirty="0" smtClean="0"/>
              <a:t>Year 3 and 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Morning</a:t>
            </a:r>
          </a:p>
          <a:p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 Thursday am - all day Friday</a:t>
            </a:r>
          </a:p>
          <a:p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Farrell: Monday –  Friday</a:t>
            </a:r>
          </a:p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925" y="3684200"/>
            <a:ext cx="3525011" cy="264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7596336" cy="569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8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338328"/>
            <a:ext cx="5987009" cy="1252728"/>
          </a:xfrm>
        </p:spPr>
        <p:txBody>
          <a:bodyPr/>
          <a:lstStyle/>
          <a:p>
            <a:r>
              <a:rPr lang="en-GB" dirty="0" smtClean="0"/>
              <a:t>What equipment </a:t>
            </a:r>
            <a:r>
              <a:rPr lang="en-GB" dirty="0"/>
              <a:t>d</a:t>
            </a:r>
            <a:r>
              <a:rPr lang="en-GB" dirty="0" smtClean="0"/>
              <a:t>o I need?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786536"/>
            <a:ext cx="5544616" cy="242738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052736"/>
            <a:ext cx="7408333" cy="3993307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Packed lunch if required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Small box of tissues and hand gel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Trainers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Jumpers and warm coat as outside doors will be open and we’ll be learning outside a lot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bottle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with a sports lid to avoid spillages 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Healthy snack – fruit or veg only please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All other equipment is provided by school this term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5929" y="1520788"/>
            <a:ext cx="2016224" cy="15121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92107"/>
            <a:ext cx="2771800" cy="2078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61048"/>
            <a:ext cx="3803915" cy="28529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84521" y="722822"/>
            <a:ext cx="2952328" cy="22142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9" y="242354"/>
            <a:ext cx="3960830" cy="297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82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6347713" cy="1320800"/>
          </a:xfrm>
        </p:spPr>
        <p:txBody>
          <a:bodyPr/>
          <a:lstStyle/>
          <a:p>
            <a:r>
              <a:rPr lang="en-US" dirty="0" smtClean="0"/>
              <a:t>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723900"/>
            <a:ext cx="7490793" cy="5400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Morning Challenge and register</a:t>
            </a:r>
          </a:p>
          <a:p>
            <a:r>
              <a:rPr lang="en-US" dirty="0" smtClean="0"/>
              <a:t>Maths in single year groups</a:t>
            </a:r>
          </a:p>
          <a:p>
            <a:r>
              <a:rPr lang="en-US" dirty="0" smtClean="0"/>
              <a:t>Spelling / handwriting / grammar focus</a:t>
            </a:r>
          </a:p>
          <a:p>
            <a:r>
              <a:rPr lang="en-US" dirty="0" smtClean="0"/>
              <a:t>Daily run</a:t>
            </a:r>
          </a:p>
          <a:p>
            <a:r>
              <a:rPr lang="en-US" dirty="0" smtClean="0"/>
              <a:t>Break and Snack ( please provide fruit or veg and keep this separate to your child’s lunch)</a:t>
            </a:r>
          </a:p>
          <a:p>
            <a:r>
              <a:rPr lang="en-US" dirty="0" smtClean="0"/>
              <a:t>English</a:t>
            </a:r>
          </a:p>
          <a:p>
            <a:r>
              <a:rPr lang="en-US" dirty="0" smtClean="0"/>
              <a:t>Assembly</a:t>
            </a:r>
          </a:p>
          <a:p>
            <a:r>
              <a:rPr lang="en-US" dirty="0" smtClean="0"/>
              <a:t>Lunchtime</a:t>
            </a:r>
          </a:p>
          <a:p>
            <a:r>
              <a:rPr lang="en-US" dirty="0" smtClean="0"/>
              <a:t>Foundation </a:t>
            </a:r>
            <a:r>
              <a:rPr lang="en-US" dirty="0" smtClean="0"/>
              <a:t>subjects (science, RE, history, PE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  <a:endParaRPr lang="en-US" dirty="0" smtClean="0"/>
          </a:p>
          <a:p>
            <a:r>
              <a:rPr lang="en-US" dirty="0" smtClean="0"/>
              <a:t>Story</a:t>
            </a:r>
          </a:p>
          <a:p>
            <a:r>
              <a:rPr lang="en-US" dirty="0" smtClean="0"/>
              <a:t>Home time</a:t>
            </a:r>
          </a:p>
          <a:p>
            <a:r>
              <a:rPr lang="en-US" dirty="0" smtClean="0"/>
              <a:t>Water bottles are on the table to drink as required</a:t>
            </a:r>
          </a:p>
          <a:p>
            <a:r>
              <a:rPr lang="en-US" dirty="0" smtClean="0"/>
              <a:t>Toilet breaks are encouraged at break or lunchtime but children can also go at an appropriate part of the lesson</a:t>
            </a:r>
          </a:p>
          <a:p>
            <a:r>
              <a:rPr lang="en-US" dirty="0" smtClean="0"/>
              <a:t>As we can no longer take messages on the door, please email the office to update the teacher on anything special for that day.  </a:t>
            </a: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/>
              <p14:cNvContentPartPr/>
              <p14:nvPr/>
            </p14:nvContentPartPr>
            <p14:xfrm>
              <a:off x="-278798" y="6601496"/>
              <a:ext cx="45000" cy="25704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290678" y="6589616"/>
                <a:ext cx="68760" cy="280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5939" y="2689222"/>
            <a:ext cx="2573654" cy="193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90908">
            <a:off x="3763813" y="4144575"/>
            <a:ext cx="2669899" cy="20024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86544" y="4842675"/>
            <a:ext cx="2272368" cy="17582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913" y="3192940"/>
            <a:ext cx="2847608" cy="21357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38" y="398873"/>
            <a:ext cx="2976332" cy="22322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703">
            <a:off x="-88462" y="2995914"/>
            <a:ext cx="2652805" cy="19896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37729"/>
            <a:ext cx="2910068" cy="21825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6775" flipH="1">
            <a:off x="3189076" y="971855"/>
            <a:ext cx="25922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645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/>
          <a:lstStyle/>
          <a:p>
            <a:r>
              <a:rPr lang="en-GB" dirty="0" smtClean="0"/>
              <a:t>Chaffinch Curriculum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817777"/>
            <a:ext cx="87344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99" y="267437"/>
            <a:ext cx="4968552" cy="37264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171672"/>
            <a:ext cx="3347864" cy="25108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504" y="730213"/>
            <a:ext cx="3456384" cy="25922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570" y="4160293"/>
            <a:ext cx="3485981" cy="2614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980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875184"/>
          </a:xfrm>
        </p:spPr>
        <p:txBody>
          <a:bodyPr/>
          <a:lstStyle/>
          <a:p>
            <a:r>
              <a:rPr lang="en-US" dirty="0" smtClean="0"/>
              <a:t>Home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628800"/>
            <a:ext cx="6986737" cy="44125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All homework will be set on Google Classrooms</a:t>
            </a:r>
          </a:p>
          <a:p>
            <a:r>
              <a:rPr lang="en-US" dirty="0" smtClean="0"/>
              <a:t>Once completed it should be uploaded back on Google Classroom so teachers can view and comment if appropriate</a:t>
            </a:r>
          </a:p>
          <a:p>
            <a:r>
              <a:rPr lang="en-US" dirty="0" smtClean="0"/>
              <a:t>Spellings – set on Mondays each week; daily practice</a:t>
            </a:r>
          </a:p>
          <a:p>
            <a:r>
              <a:rPr lang="en-US" dirty="0" smtClean="0"/>
              <a:t>Timetables – regular practice on Time tables rock stars and homework </a:t>
            </a:r>
          </a:p>
          <a:p>
            <a:r>
              <a:rPr lang="en-US" dirty="0" smtClean="0"/>
              <a:t>Reading:</a:t>
            </a:r>
          </a:p>
          <a:p>
            <a:pPr lvl="1"/>
            <a:r>
              <a:rPr lang="en-US" dirty="0" smtClean="0"/>
              <a:t>This is such an important skill and </a:t>
            </a:r>
            <a:r>
              <a:rPr lang="en-US" dirty="0" smtClean="0"/>
              <a:t>progress can really be accelerated by regular home reading to support our classroom learning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hildren </a:t>
            </a:r>
            <a:r>
              <a:rPr lang="en-US" dirty="0" smtClean="0"/>
              <a:t>on the reading scheme will change books on Monday’s and Thursdays ONLY.  They should read daily for c 10 minutes</a:t>
            </a:r>
          </a:p>
          <a:p>
            <a:pPr lvl="1"/>
            <a:r>
              <a:rPr lang="en-US" dirty="0" smtClean="0"/>
              <a:t>Children who usually have library books should still read daily and reading will be logged on Google Classroom</a:t>
            </a:r>
          </a:p>
          <a:p>
            <a:pPr lvl="1"/>
            <a:r>
              <a:rPr lang="en-US" dirty="0" smtClean="0"/>
              <a:t>All children have a school reading book to keep in their tray </a:t>
            </a:r>
            <a:r>
              <a:rPr lang="en-US" dirty="0" smtClean="0"/>
              <a:t>to</a:t>
            </a:r>
          </a:p>
          <a:p>
            <a:pPr marL="457200" lvl="1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smtClean="0"/>
              <a:t>read </a:t>
            </a:r>
            <a:r>
              <a:rPr lang="en-US" dirty="0" smtClean="0"/>
              <a:t>at school.  This is changed </a:t>
            </a:r>
            <a:r>
              <a:rPr lang="en-US" dirty="0" smtClean="0"/>
              <a:t>Tuesdays and Fridays.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045" y="196788"/>
            <a:ext cx="1909349" cy="1432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313" y="5325357"/>
            <a:ext cx="1878082" cy="143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19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01008"/>
            <a:ext cx="4187956" cy="31409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31" y="252574"/>
            <a:ext cx="3899925" cy="29249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541" y="3502537"/>
            <a:ext cx="3840427" cy="2880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32594"/>
            <a:ext cx="341987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148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1205</TotalTime>
  <Words>347</Words>
  <Application>Microsoft Office PowerPoint</Application>
  <PresentationFormat>On-screen Show (4:3)</PresentationFormat>
  <Paragraphs>42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Welcome to Chaffinch Class Year 3 and 4</vt:lpstr>
      <vt:lpstr>PowerPoint Presentation</vt:lpstr>
      <vt:lpstr>What equipment do I need?</vt:lpstr>
      <vt:lpstr>PowerPoint Presentation</vt:lpstr>
      <vt:lpstr>Routines</vt:lpstr>
      <vt:lpstr>PowerPoint Presentation</vt:lpstr>
      <vt:lpstr>Chaffinch Curriculum</vt:lpstr>
      <vt:lpstr>PowerPoint Presentation</vt:lpstr>
      <vt:lpstr>Home Learning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Sarah Dodds</cp:lastModifiedBy>
  <cp:revision>45</cp:revision>
  <cp:lastPrinted>2018-09-03T08:24:35Z</cp:lastPrinted>
  <dcterms:created xsi:type="dcterms:W3CDTF">2016-09-13T20:43:49Z</dcterms:created>
  <dcterms:modified xsi:type="dcterms:W3CDTF">2020-09-10T11:52:27Z</dcterms:modified>
</cp:coreProperties>
</file>