
<file path=[Content_Types].xml><?xml version="1.0" encoding="utf-8"?>
<Types xmlns="http://schemas.openxmlformats.org/package/2006/content-types">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6858000" cy="9144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4589" autoAdjust="0"/>
    <p:restoredTop sz="86478" autoAdjust="0"/>
  </p:normalViewPr>
  <p:slideViewPr>
    <p:cSldViewPr>
      <p:cViewPr varScale="1">
        <p:scale>
          <a:sx n="47" d="100"/>
          <a:sy n="47" d="100"/>
        </p:scale>
        <p:origin x="2034" y="66"/>
      </p:cViewPr>
      <p:guideLst>
        <p:guide orient="horz" pos="2880"/>
        <p:guide pos="216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2840568"/>
            <a:ext cx="5829300" cy="1960033"/>
          </a:xfrm>
        </p:spPr>
        <p:txBody>
          <a:bodyPr/>
          <a:lstStyle/>
          <a:p>
            <a:r>
              <a:rPr lang="en-US"/>
              <a:t>Click to edit Master title style</a:t>
            </a:r>
            <a:endParaRPr lang="en-GB"/>
          </a:p>
        </p:txBody>
      </p:sp>
      <p:sp>
        <p:nvSpPr>
          <p:cNvPr id="3" name="Subtitle 2"/>
          <p:cNvSpPr>
            <a:spLocks noGrp="1"/>
          </p:cNvSpPr>
          <p:nvPr>
            <p:ph type="subTitle" idx="1"/>
          </p:nvPr>
        </p:nvSpPr>
        <p:spPr>
          <a:xfrm>
            <a:off x="1028700" y="5181600"/>
            <a:ext cx="4800600" cy="23368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AE467F2-5FDD-4AB4-AB3E-4B85BA2390E1}" type="datetimeFigureOut">
              <a:rPr lang="en-GB" smtClean="0"/>
              <a:t>04/04/2022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BCBB61-22BC-4FDC-9E02-5D661D87C051}" type="slidenum">
              <a:rPr lang="en-GB" smtClean="0"/>
              <a:t>‹#›</a:t>
            </a:fld>
            <a:endParaRPr lang="en-GB"/>
          </a:p>
        </p:txBody>
      </p:sp>
    </p:spTree>
    <p:extLst>
      <p:ext uri="{BB962C8B-B14F-4D97-AF65-F5344CB8AC3E}">
        <p14:creationId xmlns:p14="http://schemas.microsoft.com/office/powerpoint/2010/main" val="33663176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AE467F2-5FDD-4AB4-AB3E-4B85BA2390E1}" type="datetimeFigureOut">
              <a:rPr lang="en-GB" smtClean="0"/>
              <a:t>04/04/2022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BCBB61-22BC-4FDC-9E02-5D661D87C051}" type="slidenum">
              <a:rPr lang="en-GB" smtClean="0"/>
              <a:t>‹#›</a:t>
            </a:fld>
            <a:endParaRPr lang="en-GB"/>
          </a:p>
        </p:txBody>
      </p:sp>
    </p:spTree>
    <p:extLst>
      <p:ext uri="{BB962C8B-B14F-4D97-AF65-F5344CB8AC3E}">
        <p14:creationId xmlns:p14="http://schemas.microsoft.com/office/powerpoint/2010/main" val="23428794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1735" y="5875867"/>
            <a:ext cx="5829300" cy="1816100"/>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541735" y="3875618"/>
            <a:ext cx="5829300" cy="2000249"/>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AE467F2-5FDD-4AB4-AB3E-4B85BA2390E1}" type="datetimeFigureOut">
              <a:rPr lang="en-GB" smtClean="0"/>
              <a:t>04/04/2022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BCBB61-22BC-4FDC-9E02-5D661D87C051}" type="slidenum">
              <a:rPr lang="en-GB" smtClean="0"/>
              <a:t>‹#›</a:t>
            </a:fld>
            <a:endParaRPr lang="en-GB"/>
          </a:p>
        </p:txBody>
      </p:sp>
    </p:spTree>
    <p:extLst>
      <p:ext uri="{BB962C8B-B14F-4D97-AF65-F5344CB8AC3E}">
        <p14:creationId xmlns:p14="http://schemas.microsoft.com/office/powerpoint/2010/main" val="40285667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257175" y="2844800"/>
            <a:ext cx="2257425" cy="80454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2628900" y="2844800"/>
            <a:ext cx="2257425" cy="80454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AE467F2-5FDD-4AB4-AB3E-4B85BA2390E1}" type="datetimeFigureOut">
              <a:rPr lang="en-GB" smtClean="0"/>
              <a:t>04/04/2022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9BCBB61-22BC-4FDC-9E02-5D661D87C051}" type="slidenum">
              <a:rPr lang="en-GB" smtClean="0"/>
              <a:t>‹#›</a:t>
            </a:fld>
            <a:endParaRPr lang="en-GB"/>
          </a:p>
        </p:txBody>
      </p:sp>
    </p:spTree>
    <p:extLst>
      <p:ext uri="{BB962C8B-B14F-4D97-AF65-F5344CB8AC3E}">
        <p14:creationId xmlns:p14="http://schemas.microsoft.com/office/powerpoint/2010/main" val="8563891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42900" y="366184"/>
            <a:ext cx="6172200" cy="1524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342900" y="2046817"/>
            <a:ext cx="303014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42900" y="2899833"/>
            <a:ext cx="303014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3483769" y="2046817"/>
            <a:ext cx="303133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483769" y="2899833"/>
            <a:ext cx="303133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AE467F2-5FDD-4AB4-AB3E-4B85BA2390E1}" type="datetimeFigureOut">
              <a:rPr lang="en-GB" smtClean="0"/>
              <a:t>04/04/2022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9BCBB61-22BC-4FDC-9E02-5D661D87C051}" type="slidenum">
              <a:rPr lang="en-GB" smtClean="0"/>
              <a:t>‹#›</a:t>
            </a:fld>
            <a:endParaRPr lang="en-GB"/>
          </a:p>
        </p:txBody>
      </p:sp>
    </p:spTree>
    <p:extLst>
      <p:ext uri="{BB962C8B-B14F-4D97-AF65-F5344CB8AC3E}">
        <p14:creationId xmlns:p14="http://schemas.microsoft.com/office/powerpoint/2010/main" val="32184250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AE467F2-5FDD-4AB4-AB3E-4B85BA2390E1}" type="datetimeFigureOut">
              <a:rPr lang="en-GB" smtClean="0"/>
              <a:t>04/04/2022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9BCBB61-22BC-4FDC-9E02-5D661D87C051}" type="slidenum">
              <a:rPr lang="en-GB" smtClean="0"/>
              <a:t>‹#›</a:t>
            </a:fld>
            <a:endParaRPr lang="en-GB"/>
          </a:p>
        </p:txBody>
      </p:sp>
    </p:spTree>
    <p:extLst>
      <p:ext uri="{BB962C8B-B14F-4D97-AF65-F5344CB8AC3E}">
        <p14:creationId xmlns:p14="http://schemas.microsoft.com/office/powerpoint/2010/main" val="9284757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AE467F2-5FDD-4AB4-AB3E-4B85BA2390E1}" type="datetimeFigureOut">
              <a:rPr lang="en-GB" smtClean="0"/>
              <a:t>04/04/2022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9BCBB61-22BC-4FDC-9E02-5D661D87C051}" type="slidenum">
              <a:rPr lang="en-GB" smtClean="0"/>
              <a:t>‹#›</a:t>
            </a:fld>
            <a:endParaRPr lang="en-GB"/>
          </a:p>
        </p:txBody>
      </p:sp>
    </p:spTree>
    <p:extLst>
      <p:ext uri="{BB962C8B-B14F-4D97-AF65-F5344CB8AC3E}">
        <p14:creationId xmlns:p14="http://schemas.microsoft.com/office/powerpoint/2010/main" val="42054755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0" y="364067"/>
            <a:ext cx="2256235" cy="154940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2681287" y="364067"/>
            <a:ext cx="3833813" cy="780415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342900" y="1913467"/>
            <a:ext cx="2256235" cy="625475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AE467F2-5FDD-4AB4-AB3E-4B85BA2390E1}" type="datetimeFigureOut">
              <a:rPr lang="en-GB" smtClean="0"/>
              <a:t>04/04/2022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9BCBB61-22BC-4FDC-9E02-5D661D87C051}" type="slidenum">
              <a:rPr lang="en-GB" smtClean="0"/>
              <a:t>‹#›</a:t>
            </a:fld>
            <a:endParaRPr lang="en-GB"/>
          </a:p>
        </p:txBody>
      </p:sp>
    </p:spTree>
    <p:extLst>
      <p:ext uri="{BB962C8B-B14F-4D97-AF65-F5344CB8AC3E}">
        <p14:creationId xmlns:p14="http://schemas.microsoft.com/office/powerpoint/2010/main" val="1525627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44216" y="6400800"/>
            <a:ext cx="4114800" cy="755651"/>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344216" y="817033"/>
            <a:ext cx="41148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344216" y="7156451"/>
            <a:ext cx="4114800" cy="107314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AE467F2-5FDD-4AB4-AB3E-4B85BA2390E1}" type="datetimeFigureOut">
              <a:rPr lang="en-GB" smtClean="0"/>
              <a:t>04/04/2022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9BCBB61-22BC-4FDC-9E02-5D661D87C051}" type="slidenum">
              <a:rPr lang="en-GB" smtClean="0"/>
              <a:t>‹#›</a:t>
            </a:fld>
            <a:endParaRPr lang="en-GB"/>
          </a:p>
        </p:txBody>
      </p:sp>
    </p:spTree>
    <p:extLst>
      <p:ext uri="{BB962C8B-B14F-4D97-AF65-F5344CB8AC3E}">
        <p14:creationId xmlns:p14="http://schemas.microsoft.com/office/powerpoint/2010/main" val="19856213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AE467F2-5FDD-4AB4-AB3E-4B85BA2390E1}" type="datetimeFigureOut">
              <a:rPr lang="en-GB" smtClean="0"/>
              <a:t>04/04/2022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BCBB61-22BC-4FDC-9E02-5D661D87C051}" type="slidenum">
              <a:rPr lang="en-GB" smtClean="0"/>
              <a:t>‹#›</a:t>
            </a:fld>
            <a:endParaRPr lang="en-GB"/>
          </a:p>
        </p:txBody>
      </p:sp>
    </p:spTree>
    <p:extLst>
      <p:ext uri="{BB962C8B-B14F-4D97-AF65-F5344CB8AC3E}">
        <p14:creationId xmlns:p14="http://schemas.microsoft.com/office/powerpoint/2010/main" val="21101126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729037" y="488951"/>
            <a:ext cx="1157288" cy="10401300"/>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257175" y="488951"/>
            <a:ext cx="3357563" cy="104013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AE467F2-5FDD-4AB4-AB3E-4B85BA2390E1}" type="datetimeFigureOut">
              <a:rPr lang="en-GB" smtClean="0"/>
              <a:t>04/04/2022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BCBB61-22BC-4FDC-9E02-5D661D87C051}" type="slidenum">
              <a:rPr lang="en-GB" smtClean="0"/>
              <a:t>‹#›</a:t>
            </a:fld>
            <a:endParaRPr lang="en-GB"/>
          </a:p>
        </p:txBody>
      </p:sp>
    </p:spTree>
    <p:extLst>
      <p:ext uri="{BB962C8B-B14F-4D97-AF65-F5344CB8AC3E}">
        <p14:creationId xmlns:p14="http://schemas.microsoft.com/office/powerpoint/2010/main" val="3462461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42900" y="366184"/>
            <a:ext cx="6172200" cy="1524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342900" y="2133601"/>
            <a:ext cx="6172200" cy="603461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342900" y="8475134"/>
            <a:ext cx="1600200" cy="486833"/>
          </a:xfrm>
          <a:prstGeom prst="rect">
            <a:avLst/>
          </a:prstGeom>
        </p:spPr>
        <p:txBody>
          <a:bodyPr vert="horz" lIns="91440" tIns="45720" rIns="91440" bIns="45720" rtlCol="0" anchor="ctr"/>
          <a:lstStyle>
            <a:lvl1pPr algn="l">
              <a:defRPr sz="1200">
                <a:solidFill>
                  <a:schemeClr val="tx1">
                    <a:tint val="75000"/>
                  </a:schemeClr>
                </a:solidFill>
              </a:defRPr>
            </a:lvl1pPr>
          </a:lstStyle>
          <a:p>
            <a:fld id="{BAE467F2-5FDD-4AB4-AB3E-4B85BA2390E1}" type="datetimeFigureOut">
              <a:rPr lang="en-GB" smtClean="0"/>
              <a:t>04/04/2022</a:t>
            </a:fld>
            <a:endParaRPr lang="en-GB"/>
          </a:p>
        </p:txBody>
      </p:sp>
      <p:sp>
        <p:nvSpPr>
          <p:cNvPr id="5" name="Footer Placeholder 4"/>
          <p:cNvSpPr>
            <a:spLocks noGrp="1"/>
          </p:cNvSpPr>
          <p:nvPr>
            <p:ph type="ftr" sz="quarter" idx="3"/>
          </p:nvPr>
        </p:nvSpPr>
        <p:spPr>
          <a:xfrm>
            <a:off x="2343150" y="8475134"/>
            <a:ext cx="2171700" cy="48683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914900" y="8475134"/>
            <a:ext cx="1600200" cy="486833"/>
          </a:xfrm>
          <a:prstGeom prst="rect">
            <a:avLst/>
          </a:prstGeom>
        </p:spPr>
        <p:txBody>
          <a:bodyPr vert="horz" lIns="91440" tIns="45720" rIns="91440" bIns="45720" rtlCol="0" anchor="ctr"/>
          <a:lstStyle>
            <a:lvl1pPr algn="r">
              <a:defRPr sz="1200">
                <a:solidFill>
                  <a:schemeClr val="tx1">
                    <a:tint val="75000"/>
                  </a:schemeClr>
                </a:solidFill>
              </a:defRPr>
            </a:lvl1pPr>
          </a:lstStyle>
          <a:p>
            <a:fld id="{E9BCBB61-22BC-4FDC-9E02-5D661D87C051}" type="slidenum">
              <a:rPr lang="en-GB" smtClean="0"/>
              <a:t>‹#›</a:t>
            </a:fld>
            <a:endParaRPr lang="en-GB"/>
          </a:p>
        </p:txBody>
      </p:sp>
    </p:spTree>
    <p:extLst>
      <p:ext uri="{BB962C8B-B14F-4D97-AF65-F5344CB8AC3E}">
        <p14:creationId xmlns:p14="http://schemas.microsoft.com/office/powerpoint/2010/main" val="19760156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tmp"/><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 y="149776"/>
            <a:ext cx="6858000" cy="1046440"/>
          </a:xfrm>
          <a:prstGeom prst="rect">
            <a:avLst/>
          </a:prstGeom>
          <a:noFill/>
        </p:spPr>
        <p:txBody>
          <a:bodyPr wrap="square" rtlCol="0">
            <a:spAutoFit/>
          </a:bodyPr>
          <a:lstStyle/>
          <a:p>
            <a:pPr algn="ctr"/>
            <a:r>
              <a:rPr lang="en-GB" sz="6200" b="1" dirty="0">
                <a:latin typeface="Castellar" pitchFamily="18" charset="0"/>
              </a:rPr>
              <a:t>The Times </a:t>
            </a:r>
            <a:endParaRPr lang="en-GB" sz="1050" b="1" dirty="0">
              <a:latin typeface="Castellar" pitchFamily="18" charset="0"/>
            </a:endParaRPr>
          </a:p>
        </p:txBody>
      </p:sp>
      <p:sp>
        <p:nvSpPr>
          <p:cNvPr id="6" name="TextBox 5"/>
          <p:cNvSpPr txBox="1"/>
          <p:nvPr/>
        </p:nvSpPr>
        <p:spPr>
          <a:xfrm>
            <a:off x="-1" y="1258892"/>
            <a:ext cx="6858000" cy="1077218"/>
          </a:xfrm>
          <a:prstGeom prst="rect">
            <a:avLst/>
          </a:prstGeom>
          <a:noFill/>
        </p:spPr>
        <p:txBody>
          <a:bodyPr wrap="square" rtlCol="0">
            <a:spAutoFit/>
          </a:bodyPr>
          <a:lstStyle/>
          <a:p>
            <a:pPr algn="ctr"/>
            <a:r>
              <a:rPr lang="en-GB" sz="3200" b="1" dirty="0">
                <a:latin typeface="Times New Roman" pitchFamily="18" charset="0"/>
                <a:cs typeface="Times New Roman" pitchFamily="18" charset="0"/>
              </a:rPr>
              <a:t>ORANG-UTAN DEFENDS HOME FROM DEADLY DIGGER</a:t>
            </a:r>
          </a:p>
        </p:txBody>
      </p:sp>
      <p:sp>
        <p:nvSpPr>
          <p:cNvPr id="7" name="TextBox 6"/>
          <p:cNvSpPr txBox="1"/>
          <p:nvPr/>
        </p:nvSpPr>
        <p:spPr>
          <a:xfrm>
            <a:off x="38189" y="2670541"/>
            <a:ext cx="3140967" cy="6494085"/>
          </a:xfrm>
          <a:prstGeom prst="rect">
            <a:avLst/>
          </a:prstGeom>
          <a:noFill/>
        </p:spPr>
        <p:txBody>
          <a:bodyPr wrap="square" rtlCol="0">
            <a:spAutoFit/>
          </a:bodyPr>
          <a:lstStyle/>
          <a:p>
            <a:r>
              <a:rPr lang="en-GB" sz="1600" b="1" dirty="0">
                <a:ea typeface="Verdana" panose="020B0604030504040204" pitchFamily="34" charset="0"/>
              </a:rPr>
              <a:t>Yesterday morning at 5 o’clock, a video was taken of an orangutan defending its home from a digger. Luckily, the Animal welfare society was on site and the animal was tranquilized shortly after their arrival. </a:t>
            </a:r>
          </a:p>
          <a:p>
            <a:endParaRPr lang="en-GB" sz="1600" b="1" dirty="0">
              <a:ea typeface="Verdana" panose="020B0604030504040204" pitchFamily="34" charset="0"/>
            </a:endParaRPr>
          </a:p>
          <a:p>
            <a:r>
              <a:rPr lang="en-GB" sz="1600" dirty="0">
                <a:ea typeface="Verdana" panose="020B0604030504040204" pitchFamily="34" charset="0"/>
              </a:rPr>
              <a:t>In  the early hours of Tuesday morning, an emergency phone call was received from a distressed local who had seen the orangutan</a:t>
            </a:r>
          </a:p>
          <a:p>
            <a:r>
              <a:rPr lang="en-GB" sz="1600" dirty="0">
                <a:ea typeface="Verdana" panose="020B0604030504040204" pitchFamily="34" charset="0"/>
              </a:rPr>
              <a:t>and digger. “When I was walking in the forest, I heard the sound of heavy machinery and distressed animal noises so I called the animal welfare society,” stated the local who raised the alarm.</a:t>
            </a:r>
          </a:p>
          <a:p>
            <a:endParaRPr lang="en-GB" sz="1600" dirty="0">
              <a:ea typeface="Verdana" panose="020B0604030504040204" pitchFamily="34" charset="0"/>
            </a:endParaRPr>
          </a:p>
          <a:p>
            <a:r>
              <a:rPr lang="en-GB" sz="1600" dirty="0">
                <a:ea typeface="Verdana" panose="020B0604030504040204" pitchFamily="34" charset="0"/>
              </a:rPr>
              <a:t>Sir David Attenborough was interviewed on the </a:t>
            </a:r>
            <a:r>
              <a:rPr lang="en-GB" sz="1600">
                <a:ea typeface="Verdana" panose="020B0604030504040204" pitchFamily="34" charset="0"/>
              </a:rPr>
              <a:t>matter: “</a:t>
            </a:r>
            <a:r>
              <a:rPr lang="en-GB" sz="1600" dirty="0">
                <a:ea typeface="Verdana" panose="020B0604030504040204" pitchFamily="34" charset="0"/>
              </a:rPr>
              <a:t>This proves that animals do not have enough rights; if they did, the digger would have immediately stopped cutting down the tree</a:t>
            </a:r>
          </a:p>
          <a:p>
            <a:r>
              <a:rPr lang="en-GB" sz="1600" dirty="0">
                <a:ea typeface="Verdana" panose="020B0604030504040204" pitchFamily="34" charset="0"/>
              </a:rPr>
              <a:t> </a:t>
            </a:r>
            <a:endParaRPr lang="en-GB" sz="1600" dirty="0">
              <a:latin typeface="Verdana" panose="020B0604030504040204" pitchFamily="34" charset="0"/>
              <a:ea typeface="Verdana" panose="020B0604030504040204" pitchFamily="34" charset="0"/>
            </a:endParaRPr>
          </a:p>
        </p:txBody>
      </p:sp>
      <p:sp>
        <p:nvSpPr>
          <p:cNvPr id="10" name="TextBox 9"/>
          <p:cNvSpPr txBox="1"/>
          <p:nvPr/>
        </p:nvSpPr>
        <p:spPr>
          <a:xfrm>
            <a:off x="3678846" y="4635030"/>
            <a:ext cx="3176961" cy="4524315"/>
          </a:xfrm>
          <a:prstGeom prst="rect">
            <a:avLst/>
          </a:prstGeom>
          <a:noFill/>
        </p:spPr>
        <p:txBody>
          <a:bodyPr wrap="square" rtlCol="0">
            <a:spAutoFit/>
          </a:bodyPr>
          <a:lstStyle/>
          <a:p>
            <a:r>
              <a:rPr lang="en-GB" sz="1600" dirty="0">
                <a:ea typeface="Verdana" panose="020B0604030504040204" pitchFamily="34" charset="0"/>
              </a:rPr>
              <a:t>when it could be seen that an orang-utan was in the tree!” he explained. Sir David </a:t>
            </a:r>
            <a:r>
              <a:rPr lang="en-GB" sz="1600" dirty="0"/>
              <a:t>Attenborough also stated that the government should take drastic action against the logging company and deforestation. </a:t>
            </a:r>
          </a:p>
          <a:p>
            <a:endParaRPr lang="en-GB" sz="1600" dirty="0"/>
          </a:p>
          <a:p>
            <a:r>
              <a:rPr lang="en-GB" sz="1600" dirty="0"/>
              <a:t>The CEO of the felling company was also interviewed and asked why this had happened. “The company did nothing wrong!” argued the CEO. “This entire fiasco was down to the idiocy of the digger driver; he shall be fined and fired!” </a:t>
            </a:r>
          </a:p>
          <a:p>
            <a:endParaRPr lang="en-GB" sz="1600" dirty="0"/>
          </a:p>
          <a:p>
            <a:endParaRPr lang="en-GB" sz="1600" dirty="0"/>
          </a:p>
          <a:p>
            <a:r>
              <a:rPr lang="en-GB" sz="1600" dirty="0"/>
              <a:t> </a:t>
            </a:r>
          </a:p>
        </p:txBody>
      </p:sp>
      <p:sp>
        <p:nvSpPr>
          <p:cNvPr id="2" name="AutoShape 2" descr="http://images4.fanpop.com/image/photos/21800000/Romeo-romeo-and-juliet-1968-21831976-477-571.jpg"/>
          <p:cNvSpPr>
            <a:spLocks noChangeAspect="1" noChangeArrowheads="1"/>
          </p:cNvSpPr>
          <p:nvPr/>
        </p:nvSpPr>
        <p:spPr bwMode="auto">
          <a:xfrm>
            <a:off x="3971235" y="-1773586"/>
            <a:ext cx="3676650" cy="44005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AutoShape 4" descr="http://images4.fanpop.com/image/photos/21800000/Romeo-romeo-and-juliet-1968-21831976-477-571.jpg"/>
          <p:cNvSpPr>
            <a:spLocks noChangeAspect="1" noChangeArrowheads="1"/>
          </p:cNvSpPr>
          <p:nvPr/>
        </p:nvSpPr>
        <p:spPr bwMode="auto">
          <a:xfrm>
            <a:off x="307975" y="-1957388"/>
            <a:ext cx="3676650" cy="44005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 name="AutoShape 6" descr="http://images4.fanpop.com/image/photos/21800000/Romeo-romeo-and-juliet-1968-21831976-477-571.jpg"/>
          <p:cNvSpPr>
            <a:spLocks noChangeAspect="1" noChangeArrowheads="1"/>
          </p:cNvSpPr>
          <p:nvPr/>
        </p:nvSpPr>
        <p:spPr bwMode="auto">
          <a:xfrm>
            <a:off x="632370" y="-1865487"/>
            <a:ext cx="3676650" cy="44005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TextBox 10"/>
          <p:cNvSpPr txBox="1"/>
          <p:nvPr/>
        </p:nvSpPr>
        <p:spPr>
          <a:xfrm>
            <a:off x="0" y="0"/>
            <a:ext cx="6857999" cy="246221"/>
          </a:xfrm>
          <a:prstGeom prst="rect">
            <a:avLst/>
          </a:prstGeom>
          <a:noFill/>
        </p:spPr>
        <p:txBody>
          <a:bodyPr wrap="square" rtlCol="0">
            <a:spAutoFit/>
          </a:bodyPr>
          <a:lstStyle/>
          <a:p>
            <a:r>
              <a:rPr lang="en-GB" sz="1000" dirty="0"/>
              <a:t>Name: Alistair 			Hot Write </a:t>
            </a:r>
            <a:endParaRPr lang="en-US" sz="1000" dirty="0"/>
          </a:p>
        </p:txBody>
      </p:sp>
      <p:pic>
        <p:nvPicPr>
          <p:cNvPr id="12" name="Picture 11"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99389" y="2948612"/>
            <a:ext cx="2798418" cy="1686418"/>
          </a:xfrm>
          <a:prstGeom prst="rect">
            <a:avLst/>
          </a:prstGeom>
        </p:spPr>
      </p:pic>
      <p:sp>
        <p:nvSpPr>
          <p:cNvPr id="13" name="5-Point Star 12"/>
          <p:cNvSpPr/>
          <p:nvPr/>
        </p:nvSpPr>
        <p:spPr>
          <a:xfrm>
            <a:off x="6309775" y="201076"/>
            <a:ext cx="288032" cy="288032"/>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77942532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575</TotalTime>
  <Words>236</Words>
  <Application>Microsoft Office PowerPoint</Application>
  <PresentationFormat>On-screen Show (4:3)</PresentationFormat>
  <Paragraphs>16</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Castellar</vt:lpstr>
      <vt:lpstr>Times New Roman</vt:lpstr>
      <vt:lpstr>Verdana</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Andrea Wirth</dc:creator>
  <cp:lastModifiedBy>Andrea Wirth</cp:lastModifiedBy>
  <cp:revision>44</cp:revision>
  <cp:lastPrinted>2019-01-28T16:59:30Z</cp:lastPrinted>
  <dcterms:created xsi:type="dcterms:W3CDTF">2013-03-03T20:59:17Z</dcterms:created>
  <dcterms:modified xsi:type="dcterms:W3CDTF">2022-04-04T20:48:44Z</dcterms:modified>
</cp:coreProperties>
</file>