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24"/>
  </p:normalViewPr>
  <p:slideViewPr>
    <p:cSldViewPr snapToGrid="0" snapToObjects="1">
      <p:cViewPr varScale="1">
        <p:scale>
          <a:sx n="90" d="100"/>
          <a:sy n="90" d="100"/>
        </p:scale>
        <p:origin x="232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B09FB-7D73-3B4A-95F1-4A52669E52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34C88F-FA80-3F42-AE27-B8D3F15BCF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B55D02-BE7A-F542-B1BF-2980511C8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487BB-569D-3446-B3E2-2A06D5952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BE34D-6324-6B41-90AD-398288B0A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80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2BDF4-594A-F249-AB7A-B6E4ADF8E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76E2C-55F1-204F-B011-6784C5C51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CE4AB8-2C18-3849-A11E-DA51B29E6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22AD8-B71E-0941-A526-EEBEDF385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C07FD-17BC-7A44-97C4-E0C1461E6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2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BCD37-0A20-A547-AF26-4714A039C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D349C-6FF3-804C-A5F5-B70F2612D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4EB40-95E8-F64F-B5A2-3D5B84A02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01C1F8-2C5C-984E-A6E0-29E9759ED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C7490E-58E6-834C-B808-36719052F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56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1362A-8CAB-D041-9072-E6D5059D1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AA7E9C-F209-CC46-BA45-4898CE72B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260921-2775-AF49-9049-589601B79B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10866-EFB7-C541-9791-D52D7CEE2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EE3C21-F594-5246-8DB3-A768B5722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F4679-0829-E346-BC0B-E19CD3E86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243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E9BA2-CE73-AD46-9177-0EE79CA5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7578DE-ED24-B14F-801F-6D7532014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EE6778-BBBB-2D42-A868-4DFCEE702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859693-62BD-7641-82A4-AA27E15722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1D4035-9917-1E4F-8C36-787163A317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606BCF-AFCC-374B-9187-FDB509DEC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F542A4-92A7-C644-949B-998C8891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77033D-641B-4140-ACAB-25F4C782D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077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CC37D-0FBE-D044-B26F-C213E0460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7FC4D4-8B16-F549-8D36-238B8FBF3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495305-585F-DF4A-AF88-14A23B70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33756-3563-FA49-B533-D34036E3E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48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540851-0F04-BE43-84E0-223D36A1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13C79A-1E0A-074F-8027-19B9135D6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B97D26-F540-0E4A-8B7B-B3BC7069A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287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9FDAA-0DBF-064D-B990-B7FD202B7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BD52D-5F9B-0942-BE2E-DE70FD124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F1F50F-0AF7-514F-B92C-ECCCE45746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81071-9062-8D48-A599-1B03AC466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CDFD42-F19D-5A47-B1DA-2B1BD715F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FF51C-8281-EB40-9B29-EFA048A3D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206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74280-DA66-0D49-83AF-EA5E270D4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153AF1-A783-024A-9A10-2E5F92895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C85765-3E51-9945-8D71-C35E27A1E4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52B16E-9E96-4842-8A55-32D63F69D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E6422-D77E-014E-BD9A-E8870193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290B2C-A8A0-3441-810A-7CA53CBB3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306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8E68D-187F-E643-B08E-E15663F54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6A3573-8AAA-A74F-BDAA-7D3559F2B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B4ED-2A7A-6E4F-8A17-F39D111A0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77BD9-6A1B-0542-89AA-E87712253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B2BA72-4DAE-FF4D-BC88-AFA0213F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445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833664-A32A-9E4D-9980-B1C812609F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D26FD4-2F4A-6A4F-A2CB-0AD9F9B651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5DB0E0-252C-2A41-A756-122F33B28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E5D1E-BC49-9746-AADC-541239C73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4D557B-AAAE-A24E-AD2E-36FC74AB3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491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4B26AD-AFB8-264A-A3E4-2E6422C21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8A0A5-28F6-C44B-BC92-53128E450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8C19A5-5B35-C345-9D7C-7895DC8E67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1D036-0E05-6A4D-8108-45C8B77644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F7101-2603-7C4A-8784-D63D9507B7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288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E81641-AB3E-F941-8DCB-C4E9F28713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43" t="11140" r="14944" b="6498"/>
          <a:stretch/>
        </p:blipFill>
        <p:spPr>
          <a:xfrm>
            <a:off x="3530278" y="604776"/>
            <a:ext cx="7836061" cy="56484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1014413" y="500063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Monday 20.4.20</a:t>
            </a:r>
          </a:p>
          <a:p>
            <a:r>
              <a:rPr lang="en-US" dirty="0"/>
              <a:t>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290440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7B27EC-D82D-0442-A1B3-9CD771B376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28" t="9584" r="15060" b="8958"/>
          <a:stretch/>
        </p:blipFill>
        <p:spPr>
          <a:xfrm>
            <a:off x="2686051" y="-56833"/>
            <a:ext cx="8829676" cy="63933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757238" y="5429251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12 lesson 1 p 6</a:t>
            </a:r>
          </a:p>
        </p:txBody>
      </p:sp>
    </p:spTree>
    <p:extLst>
      <p:ext uri="{BB962C8B-B14F-4D97-AF65-F5344CB8AC3E}">
        <p14:creationId xmlns:p14="http://schemas.microsoft.com/office/powerpoint/2010/main" val="4255599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1014413" y="500063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Tuesday 21.4.20</a:t>
            </a:r>
          </a:p>
          <a:p>
            <a:r>
              <a:rPr lang="en-US" dirty="0"/>
              <a:t>Have a look at these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00356B-550C-1440-9F6E-630356F3CA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33" t="11250" r="24566" b="7291"/>
          <a:stretch/>
        </p:blipFill>
        <p:spPr>
          <a:xfrm>
            <a:off x="3200400" y="500064"/>
            <a:ext cx="8055766" cy="590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60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EECB93-CC07-024B-AD05-B1D982F576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3" t="10625" r="24826" b="8541"/>
          <a:stretch/>
        </p:blipFill>
        <p:spPr>
          <a:xfrm>
            <a:off x="2828925" y="255032"/>
            <a:ext cx="9072562" cy="66168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757238" y="5429251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12 lesson 2 p 9</a:t>
            </a:r>
          </a:p>
        </p:txBody>
      </p:sp>
    </p:spTree>
    <p:extLst>
      <p:ext uri="{BB962C8B-B14F-4D97-AF65-F5344CB8AC3E}">
        <p14:creationId xmlns:p14="http://schemas.microsoft.com/office/powerpoint/2010/main" val="2508569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1014413" y="500063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Wednesday 22.4.20</a:t>
            </a:r>
          </a:p>
          <a:p>
            <a:r>
              <a:rPr lang="en-US" dirty="0"/>
              <a:t>Have a look at these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DFBEB5-6820-294E-852E-E9C2008C8C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33" t="11667" r="24826" b="9167"/>
          <a:stretch/>
        </p:blipFill>
        <p:spPr>
          <a:xfrm>
            <a:off x="3095239" y="384930"/>
            <a:ext cx="8506211" cy="608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787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73E201-FC8C-E649-9042-57683FEAE1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14" t="10625" r="25217" b="8750"/>
          <a:stretch/>
        </p:blipFill>
        <p:spPr>
          <a:xfrm>
            <a:off x="3076577" y="375417"/>
            <a:ext cx="8743950" cy="64825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757238" y="5429251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12 lesson 3 p 12</a:t>
            </a:r>
          </a:p>
        </p:txBody>
      </p:sp>
    </p:spTree>
    <p:extLst>
      <p:ext uri="{BB962C8B-B14F-4D97-AF65-F5344CB8AC3E}">
        <p14:creationId xmlns:p14="http://schemas.microsoft.com/office/powerpoint/2010/main" val="3052514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1014413" y="500063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Thursday  23.4.20</a:t>
            </a:r>
          </a:p>
          <a:p>
            <a:r>
              <a:rPr lang="en-US" dirty="0"/>
              <a:t>Have a look at these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54ACBD-1D29-E448-ABB6-2421F6E4D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5239" y="31969"/>
            <a:ext cx="9293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592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1CED21-AD29-0143-B4DB-7A7DAEBEC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9479" y="0"/>
            <a:ext cx="9122521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757238" y="5429251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12 lesson 4 p 15</a:t>
            </a:r>
          </a:p>
        </p:txBody>
      </p:sp>
    </p:spTree>
    <p:extLst>
      <p:ext uri="{BB962C8B-B14F-4D97-AF65-F5344CB8AC3E}">
        <p14:creationId xmlns:p14="http://schemas.microsoft.com/office/powerpoint/2010/main" val="1120065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5C5C868-F767-1E42-B9AC-6B8E6DA78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366" y="0"/>
            <a:ext cx="9227634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1014413" y="500063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Friday 24.4.20</a:t>
            </a:r>
          </a:p>
          <a:p>
            <a:r>
              <a:rPr lang="en-US" dirty="0"/>
              <a:t>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333646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4FBD7E-1BD7-3644-AB09-215D8B899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344" y="0"/>
            <a:ext cx="9301976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0" y="5729288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12 lesson 5 p 18</a:t>
            </a:r>
          </a:p>
        </p:txBody>
      </p:sp>
    </p:spTree>
    <p:extLst>
      <p:ext uri="{BB962C8B-B14F-4D97-AF65-F5344CB8AC3E}">
        <p14:creationId xmlns:p14="http://schemas.microsoft.com/office/powerpoint/2010/main" val="796826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75</Words>
  <Application>Microsoft Macintosh PowerPoint</Application>
  <PresentationFormat>Widescreen</PresentationFormat>
  <Paragraphs>15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2</cp:revision>
  <dcterms:created xsi:type="dcterms:W3CDTF">2020-04-18T15:28:12Z</dcterms:created>
  <dcterms:modified xsi:type="dcterms:W3CDTF">2020-04-18T15:46:33Z</dcterms:modified>
</cp:coreProperties>
</file>