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9/14/2022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finchampsteadschool.org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33121-F058-48E2-9D33-E32332DA66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7380" y="-7364"/>
            <a:ext cx="7766936" cy="1646302"/>
          </a:xfrm>
        </p:spPr>
        <p:txBody>
          <a:bodyPr/>
          <a:lstStyle/>
          <a:p>
            <a:r>
              <a:rPr lang="en-GB" dirty="0"/>
              <a:t>Welcome to Bullfinch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6807279-2183-4E62-B55C-C1FF153498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49778" y="2187725"/>
            <a:ext cx="4050833" cy="30381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CF21AF0-DE84-4725-9DF9-57AF8B77A4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9971" y="2657699"/>
            <a:ext cx="3445566" cy="258417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4E79898-71D2-4EF0-9C4F-CA5DE7B90B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4332" y="1681371"/>
            <a:ext cx="3445565" cy="2584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9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05E60C-54FB-459D-80E3-AB18D0A36F32}"/>
              </a:ext>
            </a:extLst>
          </p:cNvPr>
          <p:cNvSpPr txBox="1"/>
          <p:nvPr/>
        </p:nvSpPr>
        <p:spPr>
          <a:xfrm>
            <a:off x="715617" y="636104"/>
            <a:ext cx="887895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We are currently just a year 2 group – this will be a fluid arrangement and will change throughout the year.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Monday, Tuesday and Wednesday  - Mrs Metcalfe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Thursday and Friday – Mrs Crowe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All week – Mrs </a:t>
            </a:r>
            <a:r>
              <a:rPr lang="en-GB" sz="2800" dirty="0" err="1">
                <a:latin typeface="Comic Sans MS" panose="030F0702030302020204" pitchFamily="66" charset="0"/>
              </a:rPr>
              <a:t>Bardsley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42113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B233AD-488C-4B6D-AF94-5A29BDC4818F}"/>
              </a:ext>
            </a:extLst>
          </p:cNvPr>
          <p:cNvSpPr txBox="1"/>
          <p:nvPr/>
        </p:nvSpPr>
        <p:spPr>
          <a:xfrm>
            <a:off x="715617" y="636104"/>
            <a:ext cx="8878957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the children need every day: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A water bottle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A packed lunch or school meal </a:t>
            </a:r>
            <a:r>
              <a:rPr lang="en-GB" sz="1200" dirty="0">
                <a:latin typeface="Comic Sans MS" panose="030F0702030302020204" pitchFamily="66" charset="0"/>
              </a:rPr>
              <a:t>(we can order in class each morning)</a:t>
            </a:r>
            <a:endParaRPr lang="en-GB" sz="28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A snack – we do provide this, but many children prefer their own. We do ask that this is fruit or veg rather than any fruit winders etc.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A book bag with their reading record and books in.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A coat!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 have PE on a Monday and Tuesday – please come in PE kit on these days. Shoes with Velcro unless they can do their own laces!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9600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6855278-8E02-421E-BBE7-CE246028AC0D}"/>
              </a:ext>
            </a:extLst>
          </p:cNvPr>
          <p:cNvSpPr txBox="1"/>
          <p:nvPr/>
        </p:nvSpPr>
        <p:spPr>
          <a:xfrm>
            <a:off x="450574" y="274290"/>
            <a:ext cx="8878957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Our days usually follow the same format.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8.40-8.50 – children arrive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8.50 – Register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9.00 – Assembly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9.20 – Maths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10.20 – Story time and snack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10.45 – Break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11.05 – English – Phonics/writing/reading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12.10 – Lunch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1.10 – Afternoon Curriculum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3.00 – Story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3.15 – </a:t>
            </a:r>
            <a:r>
              <a:rPr lang="en-GB" sz="2400" dirty="0" err="1">
                <a:latin typeface="Comic Sans MS" panose="030F0702030302020204" pitchFamily="66" charset="0"/>
              </a:rPr>
              <a:t>Hometime</a:t>
            </a:r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The children use our visual timetable to know which subjects are being taught each day. There are also plenty of learning through play opportunities each day.</a:t>
            </a:r>
            <a:endParaRPr lang="en-GB" sz="1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7707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DD03371-F9D4-4081-98D0-A5C306D29728}"/>
              </a:ext>
            </a:extLst>
          </p:cNvPr>
          <p:cNvSpPr txBox="1"/>
          <p:nvPr/>
        </p:nvSpPr>
        <p:spPr>
          <a:xfrm>
            <a:off x="251791" y="172278"/>
            <a:ext cx="88789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Our curriculum this term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6B573D-E8FC-410E-8CE6-B8FCC62D6B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791" y="602631"/>
            <a:ext cx="8998226" cy="6339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2163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495177A-3A73-48B2-B307-5561F657143C}"/>
              </a:ext>
            </a:extLst>
          </p:cNvPr>
          <p:cNvSpPr txBox="1"/>
          <p:nvPr/>
        </p:nvSpPr>
        <p:spPr>
          <a:xfrm>
            <a:off x="715617" y="636104"/>
            <a:ext cx="8878957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Reading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Your child will read every day in school.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Books will usually come home at two points during the week.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Please try and read with and to your child every day and record this in their reading record.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We, however, will record their daily reading progress using an in house system in school.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Spellings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14330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E981712-C338-4B6E-8FF8-95FDF1E3A5E1}"/>
              </a:ext>
            </a:extLst>
          </p:cNvPr>
          <p:cNvSpPr txBox="1"/>
          <p:nvPr/>
        </p:nvSpPr>
        <p:spPr>
          <a:xfrm>
            <a:off x="715617" y="636104"/>
            <a:ext cx="887895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website</a:t>
            </a:r>
          </a:p>
          <a:p>
            <a:r>
              <a:rPr lang="en-GB" sz="2800" dirty="0">
                <a:latin typeface="Comic Sans MS" panose="030F0702030302020204" pitchFamily="66" charset="0"/>
                <a:hlinkClick r:id="rId2"/>
              </a:rPr>
              <a:t>https://www.finchampsteadschool.org/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Volunteers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We’d love regular and ad hoc helpers in our class!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6075689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31</TotalTime>
  <Words>312</Words>
  <Application>Microsoft Office PowerPoint</Application>
  <PresentationFormat>Widescreen</PresentationFormat>
  <Paragraphs>55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Comic Sans MS</vt:lpstr>
      <vt:lpstr>Trebuchet MS</vt:lpstr>
      <vt:lpstr>Wingdings 3</vt:lpstr>
      <vt:lpstr>Facet</vt:lpstr>
      <vt:lpstr>Welcome to Bullfinch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Bullfinch</dc:title>
  <dc:creator>Miriam Metcalfe</dc:creator>
  <cp:lastModifiedBy>Miriam Metcalfe</cp:lastModifiedBy>
  <cp:revision>4</cp:revision>
  <dcterms:created xsi:type="dcterms:W3CDTF">2022-09-13T13:40:08Z</dcterms:created>
  <dcterms:modified xsi:type="dcterms:W3CDTF">2022-09-14T11:23:05Z</dcterms:modified>
</cp:coreProperties>
</file>