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024"/>
  </p:normalViewPr>
  <p:slideViewPr>
    <p:cSldViewPr snapToGrid="0" snapToObjects="1">
      <p:cViewPr varScale="1">
        <p:scale>
          <a:sx n="90" d="100"/>
          <a:sy n="90" d="100"/>
        </p:scale>
        <p:origin x="232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41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435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319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71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582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32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45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12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630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494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54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AF6C7-57B2-714A-8492-8444871FA003}" type="datetimeFigureOut">
              <a:rPr lang="en-US" smtClean="0"/>
              <a:t>3/29/20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8AF6E-4EA5-2B45-82BC-BE10669C3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134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9E5F9-C152-6744-A677-039F5F1C20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English </a:t>
            </a:r>
            <a:br>
              <a:rPr lang="en-US" dirty="0"/>
            </a:br>
            <a:r>
              <a:rPr lang="en-US" dirty="0"/>
              <a:t>30.3.20 – 3.4.20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AA53D-F5A7-F04A-9D42-EDF1529BB9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Reception/year 1/year 2</a:t>
            </a:r>
          </a:p>
        </p:txBody>
      </p:sp>
    </p:spTree>
    <p:extLst>
      <p:ext uri="{BB962C8B-B14F-4D97-AF65-F5344CB8AC3E}">
        <p14:creationId xmlns:p14="http://schemas.microsoft.com/office/powerpoint/2010/main" val="1051632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6187552-58DE-BF46-8F84-27A3A76D2CC4}"/>
              </a:ext>
            </a:extLst>
          </p:cNvPr>
          <p:cNvSpPr txBox="1"/>
          <p:nvPr/>
        </p:nvSpPr>
        <p:spPr>
          <a:xfrm>
            <a:off x="1284514" y="685800"/>
            <a:ext cx="9993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Monday 30.3.20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976970-9EE8-BF45-A3A4-5D6C3085F715}"/>
              </a:ext>
            </a:extLst>
          </p:cNvPr>
          <p:cNvSpPr txBox="1"/>
          <p:nvPr/>
        </p:nvSpPr>
        <p:spPr>
          <a:xfrm>
            <a:off x="1045029" y="1611086"/>
            <a:ext cx="933994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For English this week we’re going to be explorers and discover what minibeasts are living in our gardens or outdoor spaces. 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First job for today is to go on a hunt. You can decide whether you want to just hunt and observe them in their habitats or whether you want to safely collect them. 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If you’re going to collect them then you will need; </a:t>
            </a:r>
          </a:p>
          <a:p>
            <a:r>
              <a:rPr lang="en-US" dirty="0">
                <a:latin typeface="Comic Sans MS" panose="030F0902030302020204" pitchFamily="66" charset="0"/>
              </a:rPr>
              <a:t>											a container (plastic bowl or used 																margarine pot)</a:t>
            </a:r>
          </a:p>
          <a:p>
            <a:r>
              <a:rPr lang="en-US" dirty="0">
                <a:latin typeface="Comic Sans MS" panose="030F0902030302020204" pitchFamily="66" charset="0"/>
              </a:rPr>
              <a:t>											a paintbrush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Place a few leaves, twigs, some grass and soil into the pot and then get hunting.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If you spot something then you must very carefully and gently place the paintbrush near it and slowly scoop it into your container. Be sure not to damage the creature.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REMEMBER TO RELEASE YOUR MINIBEASTS BACK TO THEIR HABITATS</a:t>
            </a:r>
          </a:p>
        </p:txBody>
      </p:sp>
    </p:spTree>
    <p:extLst>
      <p:ext uri="{BB962C8B-B14F-4D97-AF65-F5344CB8AC3E}">
        <p14:creationId xmlns:p14="http://schemas.microsoft.com/office/powerpoint/2010/main" val="1904657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8976970-9EE8-BF45-A3A4-5D6C3085F715}"/>
              </a:ext>
            </a:extLst>
          </p:cNvPr>
          <p:cNvSpPr txBox="1"/>
          <p:nvPr/>
        </p:nvSpPr>
        <p:spPr>
          <a:xfrm>
            <a:off x="1023257" y="537089"/>
            <a:ext cx="95576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Once you have observed and/or collected then you need to have a go at the following activities. All documents are attached on the website and can be printed off if needed.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      Reception					Year 1							Year 2 </a:t>
            </a:r>
          </a:p>
          <a:p>
            <a:endParaRPr lang="en-US" dirty="0">
              <a:latin typeface="Comic Sans MS" panose="030F0902030302020204" pitchFamily="66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ED886B-6360-C24D-BFE4-3561865D5C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113" y="2347364"/>
            <a:ext cx="2721429" cy="38248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5277A5-EC9C-E94E-916C-5E37A1391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7973" y="2184696"/>
            <a:ext cx="2944310" cy="41501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7D98F3E-9B9E-F94B-838C-45B004C9F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2286" y="2119382"/>
            <a:ext cx="2944310" cy="415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763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85034F-AB24-D948-8F80-53B2CE39CD0F}"/>
              </a:ext>
            </a:extLst>
          </p:cNvPr>
          <p:cNvSpPr txBox="1"/>
          <p:nvPr/>
        </p:nvSpPr>
        <p:spPr>
          <a:xfrm>
            <a:off x="769060" y="394692"/>
            <a:ext cx="10653879" cy="6463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Tuesday 31.3.20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Choose one of the creatures you found to do a closer study of. If you didn’t find one then choose</a:t>
            </a:r>
          </a:p>
          <a:p>
            <a:r>
              <a:rPr lang="en-US" dirty="0">
                <a:latin typeface="Comic Sans MS" panose="030F0902030302020204" pitchFamily="66" charset="0"/>
              </a:rPr>
              <a:t>your </a:t>
            </a:r>
            <a:r>
              <a:rPr lang="en-US" dirty="0" err="1">
                <a:latin typeface="Comic Sans MS" panose="030F0902030302020204" pitchFamily="66" charset="0"/>
              </a:rPr>
              <a:t>favourite</a:t>
            </a:r>
            <a:r>
              <a:rPr lang="en-US" dirty="0">
                <a:latin typeface="Comic Sans MS" panose="030F0902030302020204" pitchFamily="66" charset="0"/>
              </a:rPr>
              <a:t> minibeast.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b="1" u="sng" dirty="0">
                <a:latin typeface="Comic Sans MS" panose="030F0902030302020204" pitchFamily="66" charset="0"/>
              </a:rPr>
              <a:t>Reception:</a:t>
            </a:r>
            <a:r>
              <a:rPr lang="en-US" dirty="0">
                <a:latin typeface="Comic Sans MS" panose="030F0902030302020204" pitchFamily="66" charset="0"/>
              </a:rPr>
              <a:t> Can you draw it in your exercise book and have a go writing its name? Ask your grown</a:t>
            </a:r>
          </a:p>
          <a:p>
            <a:r>
              <a:rPr lang="en-US" dirty="0">
                <a:latin typeface="Comic Sans MS" panose="030F0902030302020204" pitchFamily="66" charset="0"/>
              </a:rPr>
              <a:t>up to help you spell it. They might write it for you to copy. 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b="1" u="sng" dirty="0">
                <a:latin typeface="Comic Sans MS" panose="030F0902030302020204" pitchFamily="66" charset="0"/>
              </a:rPr>
              <a:t>Year 1:</a:t>
            </a:r>
            <a:r>
              <a:rPr lang="en-US" dirty="0">
                <a:latin typeface="Comic Sans MS" panose="030F0902030302020204" pitchFamily="66" charset="0"/>
              </a:rPr>
              <a:t> Write the long date </a:t>
            </a:r>
          </a:p>
          <a:p>
            <a:r>
              <a:rPr lang="en-US" dirty="0">
                <a:latin typeface="Comic Sans MS" panose="030F0902030302020204" pitchFamily="66" charset="0"/>
              </a:rPr>
              <a:t>            </a:t>
            </a:r>
            <a:r>
              <a:rPr lang="en-US" u="sng" dirty="0">
                <a:latin typeface="Comic Sans MS" panose="030F0902030302020204" pitchFamily="66" charset="0"/>
              </a:rPr>
              <a:t>Tuesday 31</a:t>
            </a:r>
            <a:r>
              <a:rPr lang="en-US" u="sng" baseline="30000" dirty="0">
                <a:latin typeface="Comic Sans MS" panose="030F0902030302020204" pitchFamily="66" charset="0"/>
              </a:rPr>
              <a:t>st</a:t>
            </a:r>
            <a:r>
              <a:rPr lang="en-US" u="sng" dirty="0">
                <a:latin typeface="Comic Sans MS" panose="030F0902030302020204" pitchFamily="66" charset="0"/>
              </a:rPr>
              <a:t> March 2020</a:t>
            </a:r>
          </a:p>
          <a:p>
            <a:r>
              <a:rPr lang="en-US" dirty="0">
                <a:latin typeface="Comic Sans MS" panose="030F0902030302020204" pitchFamily="66" charset="0"/>
              </a:rPr>
              <a:t>	      Draw your minibeast</a:t>
            </a:r>
          </a:p>
          <a:p>
            <a:r>
              <a:rPr lang="en-US" dirty="0">
                <a:latin typeface="Comic Sans MS" panose="030F0902030302020204" pitchFamily="66" charset="0"/>
              </a:rPr>
              <a:t>	      Can you write 2 or 3 sentences? </a:t>
            </a:r>
          </a:p>
          <a:p>
            <a:r>
              <a:rPr lang="en-US" dirty="0">
                <a:latin typeface="Comic Sans MS" panose="030F0902030302020204" pitchFamily="66" charset="0"/>
              </a:rPr>
              <a:t>	      Tell me what it is called and what it looks like.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b="1" u="sng" dirty="0">
                <a:latin typeface="Comic Sans MS" panose="030F0902030302020204" pitchFamily="66" charset="0"/>
              </a:rPr>
              <a:t>Year 2:</a:t>
            </a:r>
            <a:r>
              <a:rPr lang="en-US" dirty="0">
                <a:latin typeface="Comic Sans MS" panose="030F0902030302020204" pitchFamily="66" charset="0"/>
              </a:rPr>
              <a:t> Write the long date </a:t>
            </a:r>
          </a:p>
          <a:p>
            <a:r>
              <a:rPr lang="en-US" dirty="0">
                <a:latin typeface="Comic Sans MS" panose="030F0902030302020204" pitchFamily="66" charset="0"/>
              </a:rPr>
              <a:t>            </a:t>
            </a:r>
            <a:r>
              <a:rPr lang="en-US" u="sng" dirty="0">
                <a:latin typeface="Comic Sans MS" panose="030F0902030302020204" pitchFamily="66" charset="0"/>
              </a:rPr>
              <a:t>Tuesday 31</a:t>
            </a:r>
            <a:r>
              <a:rPr lang="en-US" u="sng" baseline="30000" dirty="0">
                <a:latin typeface="Comic Sans MS" panose="030F0902030302020204" pitchFamily="66" charset="0"/>
              </a:rPr>
              <a:t>st</a:t>
            </a:r>
            <a:r>
              <a:rPr lang="en-US" u="sng" dirty="0">
                <a:latin typeface="Comic Sans MS" panose="030F0902030302020204" pitchFamily="66" charset="0"/>
              </a:rPr>
              <a:t> March 2020</a:t>
            </a:r>
          </a:p>
          <a:p>
            <a:r>
              <a:rPr lang="en-US" dirty="0">
                <a:latin typeface="Comic Sans MS" panose="030F0902030302020204" pitchFamily="66" charset="0"/>
              </a:rPr>
              <a:t>	      Draw your minibeast</a:t>
            </a:r>
          </a:p>
          <a:p>
            <a:r>
              <a:rPr lang="en-US" dirty="0">
                <a:latin typeface="Comic Sans MS" panose="030F0902030302020204" pitchFamily="66" charset="0"/>
              </a:rPr>
              <a:t>	      Can you write 3 or 4 sentences? </a:t>
            </a:r>
          </a:p>
          <a:p>
            <a:r>
              <a:rPr lang="en-US" dirty="0">
                <a:latin typeface="Comic Sans MS" panose="030F0902030302020204" pitchFamily="66" charset="0"/>
              </a:rPr>
              <a:t>	      Tell me what it is called and what it looks like. Where did you find it? Do you know</a:t>
            </a:r>
          </a:p>
          <a:p>
            <a:r>
              <a:rPr lang="en-US" dirty="0">
                <a:latin typeface="Comic Sans MS" panose="030F0902030302020204" pitchFamily="66" charset="0"/>
              </a:rPr>
              <a:t>            any other facts about it? </a:t>
            </a:r>
          </a:p>
          <a:p>
            <a:endParaRPr lang="en-US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719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C06601-5B3C-E549-923A-B7AF10A4F2D3}"/>
              </a:ext>
            </a:extLst>
          </p:cNvPr>
          <p:cNvSpPr txBox="1"/>
          <p:nvPr/>
        </p:nvSpPr>
        <p:spPr>
          <a:xfrm>
            <a:off x="206829" y="250372"/>
            <a:ext cx="9812302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Wednesday 1.4.20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You need to be researchers and find out some information about your minibeast.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Use non fiction books or the internet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sz="1600" b="1" u="sng" dirty="0">
                <a:latin typeface="Comic Sans MS" panose="030F0902030302020204" pitchFamily="66" charset="0"/>
              </a:rPr>
              <a:t>Reception:</a:t>
            </a:r>
            <a:r>
              <a:rPr lang="en-US" sz="1600" dirty="0">
                <a:latin typeface="Comic Sans MS" panose="030F0902030302020204" pitchFamily="66" charset="0"/>
              </a:rPr>
              <a:t> Can you look at an information text with your grown ups or a big brother or sister? See if</a:t>
            </a:r>
          </a:p>
          <a:p>
            <a:r>
              <a:rPr lang="en-US" sz="1600" dirty="0">
                <a:latin typeface="Comic Sans MS" panose="030F0902030302020204" pitchFamily="66" charset="0"/>
              </a:rPr>
              <a:t>you can find out anything about your chosen minibeast. Have you found out anything new?</a:t>
            </a:r>
          </a:p>
          <a:p>
            <a:endParaRPr lang="en-US" sz="1600" dirty="0">
              <a:latin typeface="Comic Sans MS" panose="030F0902030302020204" pitchFamily="66" charset="0"/>
            </a:endParaRPr>
          </a:p>
          <a:p>
            <a:r>
              <a:rPr lang="en-US" sz="1600" b="1" u="sng" dirty="0">
                <a:latin typeface="Comic Sans MS" panose="030F0902030302020204" pitchFamily="66" charset="0"/>
              </a:rPr>
              <a:t>Year 1: </a:t>
            </a:r>
            <a:r>
              <a:rPr lang="en-US" sz="1600" dirty="0">
                <a:latin typeface="Comic Sans MS" panose="030F0902030302020204" pitchFamily="66" charset="0"/>
              </a:rPr>
              <a:t>Use an information text or the internet and see what you can find out about your minibeast. </a:t>
            </a:r>
          </a:p>
          <a:p>
            <a:r>
              <a:rPr lang="en-US" sz="1600" dirty="0">
                <a:latin typeface="Comic Sans MS" panose="030F0902030302020204" pitchFamily="66" charset="0"/>
              </a:rPr>
              <a:t>Don’t forget to make use of the contents or index page to help you quickly locate information. </a:t>
            </a:r>
          </a:p>
          <a:p>
            <a:endParaRPr lang="en-US" sz="1600" dirty="0">
              <a:latin typeface="Comic Sans MS" panose="030F0902030302020204" pitchFamily="66" charset="0"/>
            </a:endParaRPr>
          </a:p>
          <a:p>
            <a:r>
              <a:rPr lang="en-US" sz="1600" dirty="0">
                <a:latin typeface="Comic Sans MS" panose="030F0902030302020204" pitchFamily="66" charset="0"/>
              </a:rPr>
              <a:t>See if you can find out and write down;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omic Sans MS" panose="030F0902030302020204" pitchFamily="66" charset="0"/>
              </a:rPr>
              <a:t>two facts about their appearance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omic Sans MS" panose="030F0902030302020204" pitchFamily="66" charset="0"/>
              </a:rPr>
              <a:t>one fact about their diet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omic Sans MS" panose="030F0902030302020204" pitchFamily="66" charset="0"/>
              </a:rPr>
              <a:t>one fact about their habitat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Comic Sans MS" panose="030F0902030302020204" pitchFamily="66" charset="0"/>
            </a:endParaRPr>
          </a:p>
          <a:p>
            <a:r>
              <a:rPr lang="en-US" sz="1600" b="1" u="sng" dirty="0">
                <a:latin typeface="Comic Sans MS" panose="030F0902030302020204" pitchFamily="66" charset="0"/>
              </a:rPr>
              <a:t>Year 2: </a:t>
            </a:r>
            <a:r>
              <a:rPr lang="en-US" sz="1600" dirty="0">
                <a:latin typeface="Comic Sans MS" panose="030F0902030302020204" pitchFamily="66" charset="0"/>
              </a:rPr>
              <a:t>Use an information text or the internet and see what you can find out about your minibeast. </a:t>
            </a:r>
          </a:p>
          <a:p>
            <a:r>
              <a:rPr lang="en-US" sz="1600" dirty="0">
                <a:latin typeface="Comic Sans MS" panose="030F0902030302020204" pitchFamily="66" charset="0"/>
              </a:rPr>
              <a:t>Don’t forget to make use of the contents or index page to help you quickly locate information. </a:t>
            </a:r>
          </a:p>
          <a:p>
            <a:endParaRPr lang="en-US" sz="1600" dirty="0">
              <a:latin typeface="Comic Sans MS" panose="030F0902030302020204" pitchFamily="66" charset="0"/>
            </a:endParaRPr>
          </a:p>
          <a:p>
            <a:r>
              <a:rPr lang="en-US" sz="1600" dirty="0">
                <a:latin typeface="Comic Sans MS" panose="030F0902030302020204" pitchFamily="66" charset="0"/>
              </a:rPr>
              <a:t>See if you can find out and write down;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omic Sans MS" panose="030F0902030302020204" pitchFamily="66" charset="0"/>
              </a:rPr>
              <a:t>three facts about their appearance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omic Sans MS" panose="030F0902030302020204" pitchFamily="66" charset="0"/>
              </a:rPr>
              <a:t>two facts about their diet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omic Sans MS" panose="030F0902030302020204" pitchFamily="66" charset="0"/>
              </a:rPr>
              <a:t>two facts about their habitat</a:t>
            </a:r>
            <a:endParaRPr lang="en-US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85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9CAB4F-DD75-0748-B4ED-DE171378E72B}"/>
              </a:ext>
            </a:extLst>
          </p:cNvPr>
          <p:cNvSpPr txBox="1"/>
          <p:nvPr/>
        </p:nvSpPr>
        <p:spPr>
          <a:xfrm>
            <a:off x="499756" y="346617"/>
            <a:ext cx="111924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Thursday 2.4.20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Today, you’re going to create your own minibeast. Bring your creature to life! 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You might draw it, paint it, make it from playdough, build a junk model version or even make salt dough</a:t>
            </a:r>
          </a:p>
          <a:p>
            <a:r>
              <a:rPr lang="en-US" dirty="0">
                <a:latin typeface="Comic Sans MS" panose="030F0902030302020204" pitchFamily="66" charset="0"/>
              </a:rPr>
              <a:t>which you could cook in the oven and then paint once it’s dry.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295D33-7503-694C-A848-1D9B8BF71A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2373319"/>
            <a:ext cx="2338556" cy="165281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876712-5062-AF4F-88E5-5FBE7B911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3045" y="3709776"/>
            <a:ext cx="2249173" cy="14939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970355-F91E-CA47-ABD5-6EE052527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2218" y="2381719"/>
            <a:ext cx="2087563" cy="17942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6938E7-92F1-2846-B62F-B7349873FD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9676" y="2531865"/>
            <a:ext cx="2386193" cy="179426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3A8261-CFEF-FE4E-9D79-DEB40610BE15}"/>
              </a:ext>
            </a:extLst>
          </p:cNvPr>
          <p:cNvSpPr txBox="1"/>
          <p:nvPr/>
        </p:nvSpPr>
        <p:spPr>
          <a:xfrm>
            <a:off x="5443538" y="4606910"/>
            <a:ext cx="6070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Don’t forget to bring your minibeast to life and give it </a:t>
            </a:r>
          </a:p>
          <a:p>
            <a:r>
              <a:rPr lang="en-US" dirty="0">
                <a:latin typeface="Comic Sans MS" panose="030F0902030302020204" pitchFamily="66" charset="0"/>
              </a:rPr>
              <a:t>a name!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0155E5-BDD6-AC48-8671-E273AF74DB7A}"/>
              </a:ext>
            </a:extLst>
          </p:cNvPr>
          <p:cNvSpPr txBox="1"/>
          <p:nvPr/>
        </p:nvSpPr>
        <p:spPr>
          <a:xfrm>
            <a:off x="499756" y="6057900"/>
            <a:ext cx="7090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Year 1 and 2 – have a go at the reading comprehension today too.</a:t>
            </a:r>
          </a:p>
        </p:txBody>
      </p:sp>
    </p:spTree>
    <p:extLst>
      <p:ext uri="{BB962C8B-B14F-4D97-AF65-F5344CB8AC3E}">
        <p14:creationId xmlns:p14="http://schemas.microsoft.com/office/powerpoint/2010/main" val="897901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693292-7CDD-EC49-B99C-CBB6611FD6C8}"/>
              </a:ext>
            </a:extLst>
          </p:cNvPr>
          <p:cNvSpPr txBox="1"/>
          <p:nvPr/>
        </p:nvSpPr>
        <p:spPr>
          <a:xfrm>
            <a:off x="585788" y="371475"/>
            <a:ext cx="1136721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mic Sans MS" panose="030F0902030302020204" pitchFamily="66" charset="0"/>
              </a:rPr>
              <a:t>Friday 3.4.20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Today, you are going to write a character profile of your minibeast. You can use the proforma attached </a:t>
            </a:r>
          </a:p>
          <a:p>
            <a:r>
              <a:rPr lang="en-US" dirty="0">
                <a:latin typeface="Comic Sans MS" panose="030F0902030302020204" pitchFamily="66" charset="0"/>
              </a:rPr>
              <a:t>or record in your exercise book. Don’t forget the long date if you do. 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dirty="0">
                <a:latin typeface="Comic Sans MS" panose="030F0902030302020204" pitchFamily="66" charset="0"/>
              </a:rPr>
              <a:t>You can draw a picture of it or see if your grown up can take a photo of it to stick on your work. </a:t>
            </a:r>
          </a:p>
          <a:p>
            <a:endParaRPr lang="en-US" dirty="0">
              <a:latin typeface="Comic Sans MS" panose="030F0902030302020204" pitchFamily="66" charset="0"/>
            </a:endParaRPr>
          </a:p>
          <a:p>
            <a:r>
              <a:rPr lang="en-US" u="sng" dirty="0">
                <a:latin typeface="Comic Sans MS" panose="030F0902030302020204" pitchFamily="66" charset="0"/>
              </a:rPr>
              <a:t>Reception </a:t>
            </a:r>
            <a:r>
              <a:rPr lang="en-US" dirty="0">
                <a:latin typeface="Comic Sans MS" panose="030F0902030302020204" pitchFamily="66" charset="0"/>
              </a:rPr>
              <a:t>							</a:t>
            </a:r>
            <a:r>
              <a:rPr lang="en-US" u="sng" dirty="0">
                <a:latin typeface="Comic Sans MS" panose="030F0902030302020204" pitchFamily="66" charset="0"/>
              </a:rPr>
              <a:t>Year 1 </a:t>
            </a:r>
            <a:r>
              <a:rPr lang="en-US" dirty="0">
                <a:latin typeface="Comic Sans MS" panose="030F0902030302020204" pitchFamily="66" charset="0"/>
              </a:rPr>
              <a:t>								</a:t>
            </a:r>
            <a:r>
              <a:rPr lang="en-US" u="sng" dirty="0">
                <a:latin typeface="Comic Sans MS" panose="030F0902030302020204" pitchFamily="66" charset="0"/>
              </a:rPr>
              <a:t>Year 2</a:t>
            </a:r>
          </a:p>
          <a:p>
            <a:r>
              <a:rPr lang="en-US" dirty="0">
                <a:latin typeface="Comic Sans MS" panose="030F0902030302020204" pitchFamily="66" charset="0"/>
              </a:rPr>
              <a:t>Can you write its name?</a:t>
            </a:r>
          </a:p>
          <a:p>
            <a:r>
              <a:rPr lang="en-US" dirty="0">
                <a:latin typeface="Comic Sans MS" panose="030F0902030302020204" pitchFamily="66" charset="0"/>
              </a:rPr>
              <a:t>Maybe a fact too.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BCC4B4-DDBA-174F-B1BB-9D92CF637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2479" y="2771775"/>
            <a:ext cx="2590398" cy="38290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E7D1A73-7C95-DF40-A75E-BC89A97BBC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665" y="2771774"/>
            <a:ext cx="2822265" cy="40862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1A7FC3-5BC2-0147-B352-540329C19D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" y="3429000"/>
            <a:ext cx="2354236" cy="330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553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</TotalTime>
  <Words>776</Words>
  <Application>Microsoft Macintosh PowerPoint</Application>
  <PresentationFormat>Widescreen</PresentationFormat>
  <Paragraphs>84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English  30.3.20 – 3.4.20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30.3.20 – 3.4.20 </dc:title>
  <dc:creator>Mim Metcalfe</dc:creator>
  <cp:lastModifiedBy>Mim Metcalfe</cp:lastModifiedBy>
  <cp:revision>7</cp:revision>
  <dcterms:created xsi:type="dcterms:W3CDTF">2020-03-29T13:40:40Z</dcterms:created>
  <dcterms:modified xsi:type="dcterms:W3CDTF">2020-03-29T15:15:26Z</dcterms:modified>
</cp:coreProperties>
</file>