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43" Type="http://schemas.openxmlformats.org/officeDocument/2006/relationships/slide" Target="slides/slide39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2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2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2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3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3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3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3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3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3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3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3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3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3" y="1122361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3" y="3602041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1" anchor="t" bIns="45700" lIns="91425" spcFirstLastPara="1" rIns="91425" wrap="square" tIns="45700">
            <a:noAutofit/>
          </a:bodyPr>
          <a:lstStyle>
            <a:lvl1pPr lv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/>
            </a:lvl1pPr>
            <a:lvl2pPr lvl="1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lvl="2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lvl="3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lvl="4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lvl="5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/>
          <p:nvPr>
            <p:ph type="title"/>
          </p:nvPr>
        </p:nvSpPr>
        <p:spPr>
          <a:xfrm rot="5400000">
            <a:off x="7133402" y="1956629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 rot="5400000">
            <a:off x="1799399" y="-596071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" type="body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/>
          <p:nvPr>
            <p:ph type="title"/>
          </p:nvPr>
        </p:nvSpPr>
        <p:spPr>
          <a:xfrm>
            <a:off x="839784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2" type="pic"/>
          </p:nvPr>
        </p:nvSpPr>
        <p:spPr>
          <a:xfrm>
            <a:off x="5183184" y="987423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1" name="Google Shape;41;p7"/>
          <p:cNvSpPr txBox="1"/>
          <p:nvPr>
            <p:ph idx="1" type="body"/>
          </p:nvPr>
        </p:nvSpPr>
        <p:spPr>
          <a:xfrm>
            <a:off x="839784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9784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" type="body"/>
          </p:nvPr>
        </p:nvSpPr>
        <p:spPr>
          <a:xfrm>
            <a:off x="5183184" y="987423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1pPr>
            <a:lvl2pPr indent="-4064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 sz="2800"/>
            </a:lvl2pPr>
            <a:lvl3pPr indent="-3810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 sz="2400"/>
            </a:lvl3pPr>
            <a:lvl4pPr indent="-355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 sz="2000"/>
            </a:lvl4pPr>
            <a:lvl5pPr indent="-355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 sz="2000"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2" type="body"/>
          </p:nvPr>
        </p:nvSpPr>
        <p:spPr>
          <a:xfrm>
            <a:off x="839784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/>
          <p:nvPr>
            <p:ph type="title"/>
          </p:nvPr>
        </p:nvSpPr>
        <p:spPr>
          <a:xfrm>
            <a:off x="839784" y="365129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" type="body"/>
          </p:nvPr>
        </p:nvSpPr>
        <p:spPr>
          <a:xfrm>
            <a:off x="839784" y="1681160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b="1" sz="2400"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2" type="body"/>
          </p:nvPr>
        </p:nvSpPr>
        <p:spPr>
          <a:xfrm>
            <a:off x="839784" y="2505071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3" type="body"/>
          </p:nvPr>
        </p:nvSpPr>
        <p:spPr>
          <a:xfrm>
            <a:off x="6172200" y="1681160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b="1" sz="2400"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4" type="body"/>
          </p:nvPr>
        </p:nvSpPr>
        <p:spPr>
          <a:xfrm>
            <a:off x="6172200" y="2505071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" type="body"/>
          </p:nvPr>
        </p:nvSpPr>
        <p:spPr>
          <a:xfrm>
            <a:off x="838203" y="1825627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2" type="body"/>
          </p:nvPr>
        </p:nvSpPr>
        <p:spPr>
          <a:xfrm>
            <a:off x="6172200" y="1825627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1847" y="1709735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>
            <a:off x="831847" y="4589465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98989"/>
              </a:buClr>
              <a:buSzPts val="2400"/>
              <a:buNone/>
              <a:defRPr sz="2400">
                <a:solidFill>
                  <a:srgbClr val="898989"/>
                </a:solidFill>
              </a:defRPr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/>
            </a:lvl1pPr>
            <a:lvl2pPr indent="-3810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2pPr>
            <a:lvl3pPr indent="-355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8.png"/><Relationship Id="rId4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png"/><Relationship Id="rId4" Type="http://schemas.openxmlformats.org/officeDocument/2006/relationships/image" Target="../media/image3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2.png"/><Relationship Id="rId4" Type="http://schemas.openxmlformats.org/officeDocument/2006/relationships/image" Target="../media/image3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4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5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6.png"/><Relationship Id="rId4" Type="http://schemas.openxmlformats.org/officeDocument/2006/relationships/image" Target="../media/image3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0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1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24000" y="1122362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Comic Sans MS"/>
              <a:buNone/>
            </a:pPr>
            <a:r>
              <a:rPr b="0" i="0" lang="en-US" sz="540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Solving problems-addition and subtraction 15/06/20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4"/>
          <p:cNvPicPr preferRelativeResize="0"/>
          <p:nvPr/>
        </p:nvPicPr>
        <p:blipFill rotWithShape="1">
          <a:blip r:embed="rId3">
            <a:alphaModFix/>
          </a:blip>
          <a:srcRect b="6185" l="22174" r="21956" t="17641"/>
          <a:stretch/>
        </p:blipFill>
        <p:spPr>
          <a:xfrm>
            <a:off x="1417637" y="0"/>
            <a:ext cx="8932861" cy="6846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screenshot of a social media post&#10;&#10;Description automatically generated" id="94" name="Google Shape;94;p15"/>
          <p:cNvPicPr preferRelativeResize="0"/>
          <p:nvPr/>
        </p:nvPicPr>
        <p:blipFill rotWithShape="1">
          <a:blip r:embed="rId3">
            <a:alphaModFix/>
          </a:blip>
          <a:srcRect b="14972" l="20475" r="22106" t="16814"/>
          <a:stretch/>
        </p:blipFill>
        <p:spPr>
          <a:xfrm>
            <a:off x="981075" y="0"/>
            <a:ext cx="108410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6"/>
          <p:cNvPicPr preferRelativeResize="0"/>
          <p:nvPr/>
        </p:nvPicPr>
        <p:blipFill rotWithShape="1">
          <a:blip r:embed="rId3">
            <a:alphaModFix/>
          </a:blip>
          <a:srcRect b="7524" l="20327" r="21955" t="17826"/>
          <a:stretch/>
        </p:blipFill>
        <p:spPr>
          <a:xfrm>
            <a:off x="952500" y="0"/>
            <a:ext cx="9847262" cy="678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7"/>
          <p:cNvPicPr preferRelativeResize="0"/>
          <p:nvPr/>
        </p:nvPicPr>
        <p:blipFill rotWithShape="1">
          <a:blip r:embed="rId3">
            <a:alphaModFix/>
          </a:blip>
          <a:srcRect b="6050" l="20218" r="21880" t="16478"/>
          <a:stretch/>
        </p:blipFill>
        <p:spPr>
          <a:xfrm>
            <a:off x="1231900" y="0"/>
            <a:ext cx="9820276" cy="6846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8"/>
          <p:cNvPicPr preferRelativeResize="0"/>
          <p:nvPr/>
        </p:nvPicPr>
        <p:blipFill rotWithShape="1">
          <a:blip r:embed="rId3">
            <a:alphaModFix/>
          </a:blip>
          <a:srcRect b="8884" l="20997" r="51771" t="18228"/>
          <a:stretch/>
        </p:blipFill>
        <p:spPr>
          <a:xfrm>
            <a:off x="0" y="0"/>
            <a:ext cx="480853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 rotWithShape="1">
          <a:blip r:embed="rId4">
            <a:alphaModFix/>
          </a:blip>
          <a:srcRect b="46264" l="22961" r="51884" t="22732"/>
          <a:stretch/>
        </p:blipFill>
        <p:spPr>
          <a:xfrm>
            <a:off x="5064125" y="1414462"/>
            <a:ext cx="5684838" cy="3733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19"/>
          <p:cNvPicPr preferRelativeResize="0"/>
          <p:nvPr/>
        </p:nvPicPr>
        <p:blipFill rotWithShape="1">
          <a:blip r:embed="rId3">
            <a:alphaModFix/>
          </a:blip>
          <a:srcRect b="12058" l="49037" r="26730" t="27103"/>
          <a:stretch/>
        </p:blipFill>
        <p:spPr>
          <a:xfrm>
            <a:off x="158750" y="103187"/>
            <a:ext cx="5340350" cy="7145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9"/>
          <p:cNvPicPr preferRelativeResize="0"/>
          <p:nvPr/>
        </p:nvPicPr>
        <p:blipFill rotWithShape="1">
          <a:blip r:embed="rId4">
            <a:alphaModFix/>
          </a:blip>
          <a:srcRect b="7079" l="49037" r="27076" t="33382"/>
          <a:stretch/>
        </p:blipFill>
        <p:spPr>
          <a:xfrm>
            <a:off x="6096000" y="-60325"/>
            <a:ext cx="5500687" cy="7308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20"/>
          <p:cNvPicPr preferRelativeResize="0"/>
          <p:nvPr/>
        </p:nvPicPr>
        <p:blipFill rotWithShape="1">
          <a:blip r:embed="rId3">
            <a:alphaModFix/>
          </a:blip>
          <a:srcRect b="20171" l="22063" r="43152" t="18027"/>
          <a:stretch/>
        </p:blipFill>
        <p:spPr>
          <a:xfrm>
            <a:off x="0" y="0"/>
            <a:ext cx="7053262" cy="6678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1"/>
          <p:cNvPicPr preferRelativeResize="0"/>
          <p:nvPr/>
        </p:nvPicPr>
        <p:blipFill rotWithShape="1">
          <a:blip r:embed="rId3">
            <a:alphaModFix/>
          </a:blip>
          <a:srcRect b="37916" l="57280" r="23805" t="18641"/>
          <a:stretch/>
        </p:blipFill>
        <p:spPr>
          <a:xfrm>
            <a:off x="0" y="0"/>
            <a:ext cx="5283200" cy="6467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1"/>
          <p:cNvPicPr preferRelativeResize="0"/>
          <p:nvPr/>
        </p:nvPicPr>
        <p:blipFill rotWithShape="1">
          <a:blip r:embed="rId4">
            <a:alphaModFix/>
          </a:blip>
          <a:srcRect b="30774" l="57610" r="24781" t="17011"/>
          <a:stretch/>
        </p:blipFill>
        <p:spPr>
          <a:xfrm>
            <a:off x="6096000" y="15875"/>
            <a:ext cx="4073525" cy="6435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2"/>
          <p:cNvPicPr preferRelativeResize="0"/>
          <p:nvPr/>
        </p:nvPicPr>
        <p:blipFill rotWithShape="1">
          <a:blip r:embed="rId3">
            <a:alphaModFix/>
          </a:blip>
          <a:srcRect b="10544" l="21576" r="43345" t="31864"/>
          <a:stretch/>
        </p:blipFill>
        <p:spPr>
          <a:xfrm>
            <a:off x="0" y="127000"/>
            <a:ext cx="7026274" cy="614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2"/>
          <p:cNvPicPr preferRelativeResize="0"/>
          <p:nvPr/>
        </p:nvPicPr>
        <p:blipFill rotWithShape="1">
          <a:blip r:embed="rId3">
            <a:alphaModFix/>
          </a:blip>
          <a:srcRect b="15891" l="57626" r="24999" t="36994"/>
          <a:stretch/>
        </p:blipFill>
        <p:spPr>
          <a:xfrm>
            <a:off x="7026275" y="84137"/>
            <a:ext cx="4900610" cy="708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3"/>
          <p:cNvPicPr preferRelativeResize="0"/>
          <p:nvPr/>
        </p:nvPicPr>
        <p:blipFill rotWithShape="1">
          <a:blip r:embed="rId3">
            <a:alphaModFix/>
          </a:blip>
          <a:srcRect b="2535" l="20536" r="22001" t="16708"/>
          <a:stretch/>
        </p:blipFill>
        <p:spPr>
          <a:xfrm>
            <a:off x="1311275" y="0"/>
            <a:ext cx="8720138" cy="653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4"/>
          <p:cNvPicPr preferRelativeResize="0"/>
          <p:nvPr/>
        </p:nvPicPr>
        <p:blipFill rotWithShape="1">
          <a:blip r:embed="rId3">
            <a:alphaModFix/>
          </a:blip>
          <a:srcRect b="11197" l="22935" r="26410" t="18641"/>
          <a:stretch/>
        </p:blipFill>
        <p:spPr>
          <a:xfrm>
            <a:off x="1258887" y="155575"/>
            <a:ext cx="8867775" cy="6546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Solving problems-multiplication  and division 16/06/20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6"/>
          <p:cNvPicPr preferRelativeResize="0"/>
          <p:nvPr/>
        </p:nvPicPr>
        <p:blipFill rotWithShape="1">
          <a:blip r:embed="rId3">
            <a:alphaModFix/>
          </a:blip>
          <a:srcRect b="12830" l="20760" r="21522" t="16397"/>
          <a:stretch/>
        </p:blipFill>
        <p:spPr>
          <a:xfrm>
            <a:off x="146050" y="119062"/>
            <a:ext cx="10296526" cy="6729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7"/>
          <p:cNvPicPr preferRelativeResize="0"/>
          <p:nvPr/>
        </p:nvPicPr>
        <p:blipFill rotWithShape="1">
          <a:blip r:embed="rId3">
            <a:alphaModFix/>
          </a:blip>
          <a:srcRect b="5897" l="20650" r="22065" t="19453"/>
          <a:stretch/>
        </p:blipFill>
        <p:spPr>
          <a:xfrm>
            <a:off x="92075" y="212725"/>
            <a:ext cx="11636373" cy="8080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8"/>
          <p:cNvPicPr preferRelativeResize="0"/>
          <p:nvPr/>
        </p:nvPicPr>
        <p:blipFill rotWithShape="1">
          <a:blip r:embed="rId3">
            <a:alphaModFix/>
          </a:blip>
          <a:srcRect b="3393" l="20075" r="22925" t="21694"/>
          <a:stretch/>
        </p:blipFill>
        <p:spPr>
          <a:xfrm>
            <a:off x="0" y="0"/>
            <a:ext cx="9686924" cy="678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8"/>
          <p:cNvPicPr preferRelativeResize="0"/>
          <p:nvPr/>
        </p:nvPicPr>
        <p:blipFill rotWithShape="1">
          <a:blip r:embed="rId4">
            <a:alphaModFix/>
          </a:blip>
          <a:srcRect b="39341" l="20761" r="52717" t="31696"/>
          <a:stretch/>
        </p:blipFill>
        <p:spPr>
          <a:xfrm>
            <a:off x="10880725" y="4976812"/>
            <a:ext cx="3232151" cy="1881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9"/>
          <p:cNvPicPr preferRelativeResize="0"/>
          <p:nvPr/>
        </p:nvPicPr>
        <p:blipFill rotWithShape="1">
          <a:blip r:embed="rId3">
            <a:alphaModFix/>
          </a:blip>
          <a:srcRect b="38118" l="23588" r="52280" t="32307"/>
          <a:stretch/>
        </p:blipFill>
        <p:spPr>
          <a:xfrm>
            <a:off x="173037" y="0"/>
            <a:ext cx="7304087" cy="4770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30"/>
          <p:cNvPicPr preferRelativeResize="0"/>
          <p:nvPr/>
        </p:nvPicPr>
        <p:blipFill rotWithShape="1">
          <a:blip r:embed="rId3">
            <a:alphaModFix/>
          </a:blip>
          <a:srcRect b="23838" l="48804" r="26740" t="14972"/>
          <a:stretch/>
        </p:blipFill>
        <p:spPr>
          <a:xfrm>
            <a:off x="92075" y="0"/>
            <a:ext cx="5367338" cy="7156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0"/>
          <p:cNvPicPr preferRelativeResize="0"/>
          <p:nvPr/>
        </p:nvPicPr>
        <p:blipFill rotWithShape="1">
          <a:blip r:embed="rId4">
            <a:alphaModFix/>
          </a:blip>
          <a:srcRect b="9238" l="48575" r="25808" t="29704"/>
          <a:stretch/>
        </p:blipFill>
        <p:spPr>
          <a:xfrm>
            <a:off x="6542087" y="153987"/>
            <a:ext cx="5365750" cy="6818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31"/>
          <p:cNvPicPr preferRelativeResize="0"/>
          <p:nvPr/>
        </p:nvPicPr>
        <p:blipFill rotWithShape="1">
          <a:blip r:embed="rId3">
            <a:alphaModFix/>
          </a:blip>
          <a:srcRect b="21394" l="21195" r="44564" t="28839"/>
          <a:stretch/>
        </p:blipFill>
        <p:spPr>
          <a:xfrm>
            <a:off x="0" y="195262"/>
            <a:ext cx="8199435" cy="63515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32"/>
          <p:cNvPicPr preferRelativeResize="0"/>
          <p:nvPr/>
        </p:nvPicPr>
        <p:blipFill rotWithShape="1">
          <a:blip r:embed="rId3">
            <a:alphaModFix/>
          </a:blip>
          <a:srcRect b="26899" l="57392" r="25214" t="28431"/>
          <a:stretch/>
        </p:blipFill>
        <p:spPr>
          <a:xfrm>
            <a:off x="1576387" y="119062"/>
            <a:ext cx="4773613" cy="6532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32"/>
          <p:cNvPicPr preferRelativeResize="0"/>
          <p:nvPr/>
        </p:nvPicPr>
        <p:blipFill rotWithShape="1">
          <a:blip r:embed="rId4">
            <a:alphaModFix/>
          </a:blip>
          <a:srcRect b="17726" l="57282" r="24565" t="35770"/>
          <a:stretch/>
        </p:blipFill>
        <p:spPr>
          <a:xfrm>
            <a:off x="6915150" y="0"/>
            <a:ext cx="4773613" cy="6516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33"/>
          <p:cNvPicPr preferRelativeResize="0"/>
          <p:nvPr/>
        </p:nvPicPr>
        <p:blipFill rotWithShape="1">
          <a:blip r:embed="rId3">
            <a:alphaModFix/>
          </a:blip>
          <a:srcRect b="13570" l="57577" r="24768" t="40096"/>
          <a:stretch/>
        </p:blipFill>
        <p:spPr>
          <a:xfrm>
            <a:off x="6569075" y="0"/>
            <a:ext cx="5051424" cy="70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3"/>
          <p:cNvPicPr preferRelativeResize="0"/>
          <p:nvPr/>
        </p:nvPicPr>
        <p:blipFill rotWithShape="1">
          <a:blip r:embed="rId3">
            <a:alphaModFix/>
          </a:blip>
          <a:srcRect b="5485" l="23587" r="44237" t="37608"/>
          <a:stretch/>
        </p:blipFill>
        <p:spPr>
          <a:xfrm>
            <a:off x="185737" y="212725"/>
            <a:ext cx="6383338" cy="6015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Solving problems using the four operations</a:t>
            </a:r>
            <a:br>
              <a:rPr b="0" i="0" lang="en-US" sz="4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4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17/05/20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35"/>
          <p:cNvPicPr preferRelativeResize="0"/>
          <p:nvPr/>
        </p:nvPicPr>
        <p:blipFill rotWithShape="1">
          <a:blip r:embed="rId3">
            <a:alphaModFix/>
          </a:blip>
          <a:srcRect b="8506" l="21407" r="25287" t="16412"/>
          <a:stretch/>
        </p:blipFill>
        <p:spPr>
          <a:xfrm>
            <a:off x="1365250" y="80962"/>
            <a:ext cx="8256586" cy="61928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36"/>
          <p:cNvPicPr preferRelativeResize="0"/>
          <p:nvPr/>
        </p:nvPicPr>
        <p:blipFill rotWithShape="1">
          <a:blip r:embed="rId3">
            <a:alphaModFix/>
          </a:blip>
          <a:srcRect b="3241" l="20541" r="25544" t="26597"/>
          <a:stretch/>
        </p:blipFill>
        <p:spPr>
          <a:xfrm>
            <a:off x="0" y="0"/>
            <a:ext cx="988853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37"/>
          <p:cNvPicPr preferRelativeResize="0"/>
          <p:nvPr/>
        </p:nvPicPr>
        <p:blipFill rotWithShape="1">
          <a:blip r:embed="rId3">
            <a:alphaModFix/>
          </a:blip>
          <a:srcRect b="0" l="20192" r="22113" t="23424"/>
          <a:stretch/>
        </p:blipFill>
        <p:spPr>
          <a:xfrm>
            <a:off x="0" y="0"/>
            <a:ext cx="10353676" cy="732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38"/>
          <p:cNvPicPr preferRelativeResize="0"/>
          <p:nvPr/>
        </p:nvPicPr>
        <p:blipFill rotWithShape="1">
          <a:blip r:embed="rId3">
            <a:alphaModFix/>
          </a:blip>
          <a:srcRect b="0" l="20769" r="22344" t="27969"/>
          <a:stretch/>
        </p:blipFill>
        <p:spPr>
          <a:xfrm>
            <a:off x="-98425" y="0"/>
            <a:ext cx="11337926" cy="765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39"/>
          <p:cNvPicPr preferRelativeResize="0"/>
          <p:nvPr/>
        </p:nvPicPr>
        <p:blipFill rotWithShape="1">
          <a:blip r:embed="rId3">
            <a:alphaModFix/>
          </a:blip>
          <a:srcRect b="15740" l="20655" r="51537" t="15194"/>
          <a:stretch/>
        </p:blipFill>
        <p:spPr>
          <a:xfrm>
            <a:off x="153987" y="153987"/>
            <a:ext cx="4953000" cy="6554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39"/>
          <p:cNvPicPr preferRelativeResize="0"/>
          <p:nvPr/>
        </p:nvPicPr>
        <p:blipFill rotWithShape="1">
          <a:blip r:embed="rId4">
            <a:alphaModFix/>
          </a:blip>
          <a:srcRect b="25657" l="19268" r="51268" t="27144"/>
          <a:stretch/>
        </p:blipFill>
        <p:spPr>
          <a:xfrm>
            <a:off x="5443537" y="361950"/>
            <a:ext cx="6759576" cy="577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40"/>
          <p:cNvPicPr preferRelativeResize="0"/>
          <p:nvPr/>
        </p:nvPicPr>
        <p:blipFill rotWithShape="1">
          <a:blip r:embed="rId3">
            <a:alphaModFix/>
          </a:blip>
          <a:srcRect b="20173" l="48259" r="25650" t="19661"/>
          <a:stretch/>
        </p:blipFill>
        <p:spPr>
          <a:xfrm>
            <a:off x="131762" y="173037"/>
            <a:ext cx="5434013" cy="667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40"/>
          <p:cNvPicPr preferRelativeResize="0"/>
          <p:nvPr/>
        </p:nvPicPr>
        <p:blipFill rotWithShape="1">
          <a:blip r:embed="rId4">
            <a:alphaModFix/>
          </a:blip>
          <a:srcRect b="8809" l="48575" r="26385" t="28619"/>
          <a:stretch/>
        </p:blipFill>
        <p:spPr>
          <a:xfrm>
            <a:off x="6096000" y="173037"/>
            <a:ext cx="5087937" cy="677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41"/>
          <p:cNvPicPr preferRelativeResize="0"/>
          <p:nvPr/>
        </p:nvPicPr>
        <p:blipFill rotWithShape="1">
          <a:blip r:embed="rId3">
            <a:alphaModFix/>
          </a:blip>
          <a:srcRect b="19385" l="23483" r="44618" t="18459"/>
          <a:stretch/>
        </p:blipFill>
        <p:spPr>
          <a:xfrm>
            <a:off x="2187575" y="0"/>
            <a:ext cx="71326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42"/>
          <p:cNvPicPr preferRelativeResize="0"/>
          <p:nvPr/>
        </p:nvPicPr>
        <p:blipFill rotWithShape="1">
          <a:blip r:embed="rId3">
            <a:alphaModFix/>
          </a:blip>
          <a:srcRect b="34244" l="57063" r="23913" t="18234"/>
          <a:stretch/>
        </p:blipFill>
        <p:spPr>
          <a:xfrm>
            <a:off x="173037" y="0"/>
            <a:ext cx="5286376" cy="7038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42"/>
          <p:cNvPicPr preferRelativeResize="0"/>
          <p:nvPr/>
        </p:nvPicPr>
        <p:blipFill rotWithShape="1">
          <a:blip r:embed="rId4">
            <a:alphaModFix/>
          </a:blip>
          <a:srcRect b="21601" l="57063" r="24455" t="31693"/>
          <a:stretch/>
        </p:blipFill>
        <p:spPr>
          <a:xfrm>
            <a:off x="5459412" y="0"/>
            <a:ext cx="5381623" cy="72469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43"/>
          <p:cNvPicPr preferRelativeResize="0"/>
          <p:nvPr/>
        </p:nvPicPr>
        <p:blipFill rotWithShape="1">
          <a:blip r:embed="rId3">
            <a:alphaModFix/>
          </a:blip>
          <a:srcRect b="15277" l="24563" r="42936" t="30062"/>
          <a:stretch/>
        </p:blipFill>
        <p:spPr>
          <a:xfrm>
            <a:off x="185737" y="36512"/>
            <a:ext cx="7610474" cy="6821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43"/>
          <p:cNvPicPr preferRelativeResize="0"/>
          <p:nvPr/>
        </p:nvPicPr>
        <p:blipFill rotWithShape="1">
          <a:blip r:embed="rId3">
            <a:alphaModFix/>
          </a:blip>
          <a:srcRect b="22211" l="57064" r="24020" t="30468"/>
          <a:stretch/>
        </p:blipFill>
        <p:spPr>
          <a:xfrm>
            <a:off x="7937500" y="36512"/>
            <a:ext cx="4148136" cy="552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End of unit check 18/06/20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45"/>
          <p:cNvPicPr preferRelativeResize="0"/>
          <p:nvPr/>
        </p:nvPicPr>
        <p:blipFill rotWithShape="1">
          <a:blip r:embed="rId3">
            <a:alphaModFix/>
          </a:blip>
          <a:srcRect b="10381" l="20870" r="45975" t="21498"/>
          <a:stretch/>
        </p:blipFill>
        <p:spPr>
          <a:xfrm>
            <a:off x="0" y="131762"/>
            <a:ext cx="6096000" cy="667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6"/>
          <p:cNvPicPr preferRelativeResize="0"/>
          <p:nvPr/>
        </p:nvPicPr>
        <p:blipFill rotWithShape="1">
          <a:blip r:embed="rId3">
            <a:alphaModFix/>
          </a:blip>
          <a:srcRect b="33060" l="54808" r="26268" t="21688"/>
          <a:stretch/>
        </p:blipFill>
        <p:spPr>
          <a:xfrm>
            <a:off x="1006475" y="88900"/>
            <a:ext cx="5241926" cy="6680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6"/>
          <p:cNvPicPr preferRelativeResize="0"/>
          <p:nvPr/>
        </p:nvPicPr>
        <p:blipFill rotWithShape="1">
          <a:blip r:embed="rId4">
            <a:alphaModFix/>
          </a:blip>
          <a:srcRect b="27105" l="55107" r="26522" t="25983"/>
          <a:stretch/>
        </p:blipFill>
        <p:spPr>
          <a:xfrm>
            <a:off x="6492875" y="28575"/>
            <a:ext cx="4997450" cy="680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47"/>
          <p:cNvPicPr preferRelativeResize="0"/>
          <p:nvPr/>
        </p:nvPicPr>
        <p:blipFill rotWithShape="1">
          <a:blip r:embed="rId3">
            <a:alphaModFix/>
          </a:blip>
          <a:srcRect b="18537" l="20762" r="26845" t="31696"/>
          <a:stretch/>
        </p:blipFill>
        <p:spPr>
          <a:xfrm>
            <a:off x="0" y="195262"/>
            <a:ext cx="12022139" cy="608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48"/>
          <p:cNvPicPr preferRelativeResize="0"/>
          <p:nvPr/>
        </p:nvPicPr>
        <p:blipFill rotWithShape="1">
          <a:blip r:embed="rId3">
            <a:alphaModFix/>
          </a:blip>
          <a:srcRect b="37915" l="23369" r="43369" t="21293"/>
          <a:stretch/>
        </p:blipFill>
        <p:spPr>
          <a:xfrm>
            <a:off x="808037" y="0"/>
            <a:ext cx="10990262" cy="7183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49"/>
          <p:cNvPicPr preferRelativeResize="0"/>
          <p:nvPr/>
        </p:nvPicPr>
        <p:blipFill rotWithShape="1">
          <a:blip r:embed="rId3">
            <a:alphaModFix/>
          </a:blip>
          <a:srcRect b="27922" l="56303" r="24346" t="22515"/>
          <a:stretch/>
        </p:blipFill>
        <p:spPr>
          <a:xfrm>
            <a:off x="344487" y="0"/>
            <a:ext cx="50228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50"/>
          <p:cNvPicPr preferRelativeResize="0"/>
          <p:nvPr/>
        </p:nvPicPr>
        <p:blipFill rotWithShape="1">
          <a:blip r:embed="rId3">
            <a:alphaModFix/>
          </a:blip>
          <a:srcRect b="5487" l="23585" r="43259" t="17011"/>
          <a:stretch/>
        </p:blipFill>
        <p:spPr>
          <a:xfrm>
            <a:off x="0" y="198437"/>
            <a:ext cx="5327649" cy="6637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50"/>
          <p:cNvPicPr preferRelativeResize="0"/>
          <p:nvPr/>
        </p:nvPicPr>
        <p:blipFill rotWithShape="1">
          <a:blip r:embed="rId3">
            <a:alphaModFix/>
          </a:blip>
          <a:srcRect b="32205" l="57173" r="24455" t="21700"/>
          <a:stretch/>
        </p:blipFill>
        <p:spPr>
          <a:xfrm>
            <a:off x="6202362" y="198437"/>
            <a:ext cx="4995862" cy="66817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51"/>
          <p:cNvPicPr preferRelativeResize="0"/>
          <p:nvPr/>
        </p:nvPicPr>
        <p:blipFill rotWithShape="1">
          <a:blip r:embed="rId3">
            <a:alphaModFix/>
          </a:blip>
          <a:srcRect b="2222" l="25002" r="24670" t="73301"/>
          <a:stretch/>
        </p:blipFill>
        <p:spPr>
          <a:xfrm>
            <a:off x="158750" y="109537"/>
            <a:ext cx="10415586" cy="2700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OI_THEME_TEMPLATE_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