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9FF9-442F-4683-B962-0812B1A6B6C0}" type="datetimeFigureOut">
              <a:rPr lang="en-US" smtClean="0"/>
              <a:pPr/>
              <a:t>3/22/2020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23.3.2020                              Year </a:t>
            </a:r>
            <a:r>
              <a:rPr lang="en-GB" dirty="0"/>
              <a:t>5</a:t>
            </a:r>
            <a:r>
              <a:rPr lang="en-GB" dirty="0" smtClean="0"/>
              <a:t> Modelled </a:t>
            </a:r>
            <a:r>
              <a:rPr lang="en-GB" dirty="0" smtClean="0"/>
              <a:t>example Unit 10 Lesson 4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8712968" cy="528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7390111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259632" y="5445224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Now complete Year 5 Unit 10 Fractions Lesson 4 in your books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24.3.2020                           Y5 Modelled examples Unit 10 lesson 5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5789"/>
            <a:ext cx="9144000" cy="5279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7740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9089434" cy="5544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Wednesday 25.3.2020   Year 5 Modelled Examples Unit 10 Lesson 6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614" y="692696"/>
            <a:ext cx="9158614" cy="5390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9051593" cy="5213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Thursday 26.3.2020 		Year 5 Modelled Examples Unit 10 Lesson 7 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2439"/>
            <a:ext cx="9192848" cy="5280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143999" cy="5292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Friday27.3.2020 </a:t>
            </a:r>
            <a:r>
              <a:rPr lang="en-GB" dirty="0" smtClean="0"/>
              <a:t>		Year 5 Modelled Examples Unit 10 </a:t>
            </a:r>
            <a:r>
              <a:rPr lang="en-GB" dirty="0" smtClean="0"/>
              <a:t>End Of Unit Check  </a:t>
            </a:r>
          </a:p>
          <a:p>
            <a:endParaRPr lang="en-GB" dirty="0" smtClean="0"/>
          </a:p>
          <a:p>
            <a:r>
              <a:rPr lang="en-GB" dirty="0" smtClean="0"/>
              <a:t>Discuss with your carers then complete the activities in your maths book 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8339"/>
            <a:ext cx="9102818" cy="4878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83</Words>
  <Application>Microsoft Office PowerPoint</Application>
  <PresentationFormat>On-screen Show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Andrea Wirth</cp:lastModifiedBy>
  <cp:revision>4</cp:revision>
  <dcterms:created xsi:type="dcterms:W3CDTF">2020-03-21T21:22:22Z</dcterms:created>
  <dcterms:modified xsi:type="dcterms:W3CDTF">2020-03-22T20:49:03Z</dcterms:modified>
</cp:coreProperties>
</file>