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0"/>
  </p:normalViewPr>
  <p:slideViewPr>
    <p:cSldViewPr snapToGrid="0" snapToObjects="1">
      <p:cViewPr varScale="1">
        <p:scale>
          <a:sx n="90" d="100"/>
          <a:sy n="90" d="100"/>
        </p:scale>
        <p:origin x="232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63F02-D55F-A943-948D-E54D625AD8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D0C517-0AB7-B745-92FA-6C27AF6249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C03B6A-AD61-AF40-954F-EC32A0E60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27414-C468-DF42-BD61-4D0695D85CD8}" type="datetimeFigureOut">
              <a:rPr lang="en-US" smtClean="0"/>
              <a:t>5/17/20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435855-ECE2-2A40-83A8-C7FA42DAC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9C1B1F-4940-8149-AAD5-1194BBE39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EB78-3215-E241-A951-E23134B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778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396CB-0B42-5149-A8B8-DBA393690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B98315-FD94-5445-9384-FC88BBFECA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7B2418-BDAD-9F47-955A-A5A2DECCB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27414-C468-DF42-BD61-4D0695D85CD8}" type="datetimeFigureOut">
              <a:rPr lang="en-US" smtClean="0"/>
              <a:t>5/17/20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19581B-EDAC-B848-85B1-F8F8EBEA0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118983-0AEE-8B41-B6D0-24C9CA420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EB78-3215-E241-A951-E23134B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491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28DB3-EA45-A14B-9243-5F675CD52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57A0D0-15B7-FB4A-98F1-5D582C21BF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7407D2-831D-0B44-98E5-AA6722F44F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27414-C468-DF42-BD61-4D0695D85CD8}" type="datetimeFigureOut">
              <a:rPr lang="en-US" smtClean="0"/>
              <a:t>5/17/20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FAC740-7A16-8D4A-9BD5-13EAF8FF9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76D081-FD91-F54B-BF18-7A9CAE33F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EB78-3215-E241-A951-E23134B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663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4B85B-36E2-AD4A-9228-B38D454A0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CB6344-783F-C743-A73F-8D15061560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BFBB5D-28F5-1B4B-B991-6DD9F28111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5C0298-7F1C-A14C-AE85-E72BB7C2A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27414-C468-DF42-BD61-4D0695D85CD8}" type="datetimeFigureOut">
              <a:rPr lang="en-US" smtClean="0"/>
              <a:t>5/17/20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3DF8F8-C493-7C48-80B6-446132154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1D1DE5-E0DE-7840-910E-55CE8A013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EB78-3215-E241-A951-E23134B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40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1BFDDE-E3AC-9B44-8CC2-40382FBBB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94C6AF-FC79-5B4B-9CBC-A42E84E881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1F6112-8C09-4644-AF50-B846C3C925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0132D4-E021-244D-B2F9-87FEC0983C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6D87BD-7272-3046-A079-0495BF6772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A7330D-9580-194E-AED5-5FD0235EF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27414-C468-DF42-BD61-4D0695D85CD8}" type="datetimeFigureOut">
              <a:rPr lang="en-US" smtClean="0"/>
              <a:t>5/17/20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A695D8-0E94-A14D-90F6-15BE981BE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8F55AF-4BF7-F849-ABB3-F9716CC07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EB78-3215-E241-A951-E23134B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829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9BE7F-4FFB-6446-8EE4-C6C423FF1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454DE1-6769-E640-A6FA-B5A3E7401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27414-C468-DF42-BD61-4D0695D85CD8}" type="datetimeFigureOut">
              <a:rPr lang="en-US" smtClean="0"/>
              <a:t>5/17/20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3DCDBE-9B01-944C-8708-E2B4EE21B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416317-5048-6440-85CB-D810ADF9D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EB78-3215-E241-A951-E23134B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529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477786-EEA9-E640-B303-279E5F732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27414-C468-DF42-BD61-4D0695D85CD8}" type="datetimeFigureOut">
              <a:rPr lang="en-US" smtClean="0"/>
              <a:t>5/17/20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99F4BA-98E9-6D41-A880-74D304FAA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F049EA-A452-B64F-A1E1-635F5EC03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EB78-3215-E241-A951-E23134B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370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20EAE-3136-0446-8F29-388E1437D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502670-F0E4-7F45-A05A-80D464F915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17A7E6-2BDB-6F44-A4F1-46B9A91327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7B8356-30BB-A540-9E6D-FD88ADC9C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27414-C468-DF42-BD61-4D0695D85CD8}" type="datetimeFigureOut">
              <a:rPr lang="en-US" smtClean="0"/>
              <a:t>5/17/20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AB9E78-60CB-AD4D-8972-9BF88F954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6043AC-4036-6546-9D60-4EE54AF14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EB78-3215-E241-A951-E23134B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175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2CA08-E44C-DF4F-A99F-CB980C8AD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7CAE9FA-DBD2-4541-B93F-FBB41FA2DA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097927-72B6-4847-A2CB-A46C8A905F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3B3938-E347-C649-8BA9-9519D7F8D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27414-C468-DF42-BD61-4D0695D85CD8}" type="datetimeFigureOut">
              <a:rPr lang="en-US" smtClean="0"/>
              <a:t>5/17/20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775816-C277-FD48-9193-92CCB60F1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64D8F1-9B0D-8F40-BD2E-4A937CA24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EB78-3215-E241-A951-E23134B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965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078A6E-B4CE-FD44-A919-7887F5CEC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598204-4312-564D-BD36-7B4C900369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72021F-FA7A-3241-9686-F2EFFA1C6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27414-C468-DF42-BD61-4D0695D85CD8}" type="datetimeFigureOut">
              <a:rPr lang="en-US" smtClean="0"/>
              <a:t>5/17/20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9371F3-6C4B-4E4E-95A8-449CD7BBE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940E83-6CDA-5345-881E-3AFFC43F7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EB78-3215-E241-A951-E23134B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39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97097F3-C365-B74F-B9FF-6223A58AC9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184857-5CBF-244F-A971-3624D47CB8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643B05-D22E-ED4A-B0EC-617052CEE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27414-C468-DF42-BD61-4D0695D85CD8}" type="datetimeFigureOut">
              <a:rPr lang="en-US" smtClean="0"/>
              <a:t>5/17/20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86097B-A305-A34E-A096-078AE3761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4FCC8C-FDA7-0D46-AC73-8FDB0C381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EB78-3215-E241-A951-E23134B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151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896299-3C0D-8445-831A-2F37947ED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B3943A-67B3-0049-B9F5-A2D7316549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50AB93-36C7-D54F-8471-4B42C67437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27414-C468-DF42-BD61-4D0695D85CD8}" type="datetimeFigureOut">
              <a:rPr lang="en-US" smtClean="0"/>
              <a:t>5/17/20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14FDD5-AC0F-FC4A-B0B3-C1C88143F7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610405-B06A-C74D-A095-9448120DB6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79EB78-3215-E241-A951-E23134BE5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447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4C271D7-1FE9-0D43-B903-F410862C57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422" y="234844"/>
            <a:ext cx="9887995" cy="638831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6E8A2F6-3886-8A4A-BC8C-CE56589FDAB8}"/>
              </a:ext>
            </a:extLst>
          </p:cNvPr>
          <p:cNvSpPr txBox="1"/>
          <p:nvPr/>
        </p:nvSpPr>
        <p:spPr>
          <a:xfrm>
            <a:off x="3252486" y="462987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18.5.20 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36085264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4F0904-1ECE-CC42-ABEB-AD37B88217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100" y="482600"/>
            <a:ext cx="9067800" cy="5892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4BE8DC1-BF01-A54F-B458-DFD306318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124" y="216381"/>
            <a:ext cx="9757941" cy="6341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960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BD45D7-6CB6-2541-8BBA-F1409DD213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64135"/>
            <a:ext cx="10104699" cy="639823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0B91777-2CFD-D74D-AC49-9AC6D0C422F8}"/>
              </a:ext>
            </a:extLst>
          </p:cNvPr>
          <p:cNvSpPr txBox="1"/>
          <p:nvPr/>
        </p:nvSpPr>
        <p:spPr>
          <a:xfrm>
            <a:off x="8410274" y="5149287"/>
            <a:ext cx="31388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Now complete unit 13, lesson 6</a:t>
            </a:r>
          </a:p>
        </p:txBody>
      </p:sp>
    </p:spTree>
    <p:extLst>
      <p:ext uri="{BB962C8B-B14F-4D97-AF65-F5344CB8AC3E}">
        <p14:creationId xmlns:p14="http://schemas.microsoft.com/office/powerpoint/2010/main" val="3750822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922E4D-0C25-FF4E-A1F6-1BC9932C41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449" y="195483"/>
            <a:ext cx="10244238" cy="646703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A9156E5-E187-D148-83FD-45DC6F4A3CD9}"/>
              </a:ext>
            </a:extLst>
          </p:cNvPr>
          <p:cNvSpPr txBox="1"/>
          <p:nvPr/>
        </p:nvSpPr>
        <p:spPr>
          <a:xfrm>
            <a:off x="3252486" y="462987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19.5.20 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30818412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8A96166-807C-4942-9DC4-7D7F51603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527" y="23078"/>
            <a:ext cx="9896595" cy="6307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7789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36A494-3BBC-4845-9F31-B98A1D425C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251" y="-55661"/>
            <a:ext cx="9662449" cy="64691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D0B2F5-1678-7B42-ABD2-E55B6A94B1BF}"/>
              </a:ext>
            </a:extLst>
          </p:cNvPr>
          <p:cNvSpPr txBox="1"/>
          <p:nvPr/>
        </p:nvSpPr>
        <p:spPr>
          <a:xfrm>
            <a:off x="5881387" y="6228834"/>
            <a:ext cx="31388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Now complete unit 13, lesson 7</a:t>
            </a:r>
          </a:p>
        </p:txBody>
      </p:sp>
    </p:spTree>
    <p:extLst>
      <p:ext uri="{BB962C8B-B14F-4D97-AF65-F5344CB8AC3E}">
        <p14:creationId xmlns:p14="http://schemas.microsoft.com/office/powerpoint/2010/main" val="2126910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7987938-30D9-A44D-AD79-3E9D059B8F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033" y="-98910"/>
            <a:ext cx="9918620" cy="65060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9C19B86-F8B6-5D46-9E55-D8A71CCD5115}"/>
              </a:ext>
            </a:extLst>
          </p:cNvPr>
          <p:cNvSpPr txBox="1"/>
          <p:nvPr/>
        </p:nvSpPr>
        <p:spPr>
          <a:xfrm>
            <a:off x="2750106" y="450850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20.5.20 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31565805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997584-C774-CF4F-ADD3-0279657C26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584" y="217295"/>
            <a:ext cx="10160563" cy="6640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6405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A023428-E26F-6943-83AF-4E8FFC3923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354" y="-68930"/>
            <a:ext cx="9902946" cy="648243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88E570A-688D-E246-87BB-EB5E67C1E658}"/>
              </a:ext>
            </a:extLst>
          </p:cNvPr>
          <p:cNvSpPr txBox="1"/>
          <p:nvPr/>
        </p:nvSpPr>
        <p:spPr>
          <a:xfrm>
            <a:off x="5838524" y="6228834"/>
            <a:ext cx="31388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Now complete unit 13, lesson 8</a:t>
            </a:r>
          </a:p>
        </p:txBody>
      </p:sp>
    </p:spTree>
    <p:extLst>
      <p:ext uri="{BB962C8B-B14F-4D97-AF65-F5344CB8AC3E}">
        <p14:creationId xmlns:p14="http://schemas.microsoft.com/office/powerpoint/2010/main" val="6745448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3969B0-A1B6-7A4F-97E2-E1BE0F5F44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779" y="315878"/>
            <a:ext cx="9855120" cy="65421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D46149C-5285-0A4C-B22C-E603773E3421}"/>
              </a:ext>
            </a:extLst>
          </p:cNvPr>
          <p:cNvSpPr txBox="1"/>
          <p:nvPr/>
        </p:nvSpPr>
        <p:spPr>
          <a:xfrm>
            <a:off x="3252486" y="462987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21.5.20 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1511015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1C8E322-BBF6-9C4E-AAFF-1E32BEC8AD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309" y="204453"/>
            <a:ext cx="10013066" cy="6449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5281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AB1F0E-93D8-C845-B00E-FB620ED08B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929" y="0"/>
            <a:ext cx="9794996" cy="666506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417632F-24EE-DF48-B7A1-9E28D10E1BCF}"/>
              </a:ext>
            </a:extLst>
          </p:cNvPr>
          <p:cNvSpPr txBox="1"/>
          <p:nvPr/>
        </p:nvSpPr>
        <p:spPr>
          <a:xfrm>
            <a:off x="5381324" y="6295737"/>
            <a:ext cx="31388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Now complete unit 13, lesson 9</a:t>
            </a:r>
          </a:p>
        </p:txBody>
      </p:sp>
    </p:spTree>
    <p:extLst>
      <p:ext uri="{BB962C8B-B14F-4D97-AF65-F5344CB8AC3E}">
        <p14:creationId xmlns:p14="http://schemas.microsoft.com/office/powerpoint/2010/main" val="35311600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0A4A556-577C-E84E-9E7F-A40F0BB759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114" y="550566"/>
            <a:ext cx="10072386" cy="509458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C8BECE4-8524-BE45-ABF8-B3914BE4F689}"/>
              </a:ext>
            </a:extLst>
          </p:cNvPr>
          <p:cNvSpPr txBox="1"/>
          <p:nvPr/>
        </p:nvSpPr>
        <p:spPr>
          <a:xfrm>
            <a:off x="3252486" y="462987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22.5.20 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3402156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483CA9-A6A5-1847-9C46-F1AF3A8A3E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712" y="687596"/>
            <a:ext cx="10262082" cy="486640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FD146D4-CEA9-7348-BBC4-104057ADA8AA}"/>
              </a:ext>
            </a:extLst>
          </p:cNvPr>
          <p:cNvSpPr txBox="1"/>
          <p:nvPr/>
        </p:nvSpPr>
        <p:spPr>
          <a:xfrm>
            <a:off x="6572250" y="5729288"/>
            <a:ext cx="3482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 complete the end of </a:t>
            </a:r>
            <a:r>
              <a:rPr lang="en-US"/>
              <a:t>unit check </a:t>
            </a:r>
          </a:p>
        </p:txBody>
      </p:sp>
    </p:spTree>
    <p:extLst>
      <p:ext uri="{BB962C8B-B14F-4D97-AF65-F5344CB8AC3E}">
        <p14:creationId xmlns:p14="http://schemas.microsoft.com/office/powerpoint/2010/main" val="717917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65</Words>
  <Application>Microsoft Macintosh PowerPoint</Application>
  <PresentationFormat>Widescreen</PresentationFormat>
  <Paragraphs>10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Mim Metcalfe</dc:creator>
  <cp:lastModifiedBy>Mim Metcalfe</cp:lastModifiedBy>
  <cp:revision>1</cp:revision>
  <dcterms:created xsi:type="dcterms:W3CDTF">2020-05-17T15:03:55Z</dcterms:created>
  <dcterms:modified xsi:type="dcterms:W3CDTF">2020-05-17T15:10:02Z</dcterms:modified>
</cp:coreProperties>
</file>