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5" r:id="rId3"/>
    <p:sldId id="257" r:id="rId4"/>
    <p:sldId id="258" r:id="rId5"/>
    <p:sldId id="266" r:id="rId6"/>
    <p:sldId id="267" r:id="rId7"/>
    <p:sldId id="269" r:id="rId8"/>
    <p:sldId id="268" r:id="rId9"/>
    <p:sldId id="270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D9276D-3EDF-466D-A453-7A25509C5CDB}" type="datetimeFigureOut">
              <a:rPr lang="en-US" smtClean="0"/>
              <a:t>3/27/2020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8D8498-0D47-419E-8746-A93194D298B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8D8498-0D47-419E-8746-A93194D298B6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2D9FF9-442F-4683-B962-0812B1A6B6C0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hiterosemaths.com/homelearning/year-6/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hiterosemaths.com/homelearning/year-6/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Monday 30.3.2020                              Year 6 Modelled example Unit 11 Lesson 10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0688"/>
            <a:ext cx="9144000" cy="5340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488668"/>
            <a:ext cx="6462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Now complete Year 6 Unit 11 Lesson 10 in your books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Discuss with your carer and then complete the lesson in your book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688"/>
            <a:ext cx="9144000" cy="5382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Tuesday 31.3.2020		Y6 Modelled Example Unit 11 Lesson 11 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083" y="692696"/>
            <a:ext cx="9201083" cy="5337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Discuss with your carer and then complete the lesson in your book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273" y="764704"/>
            <a:ext cx="9183273" cy="5433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88924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Wednesday  1.4.2020                Y6 Modelled Example Unit 11 End of Unit check</a:t>
            </a:r>
          </a:p>
          <a:p>
            <a:endParaRPr lang="en-GB" dirty="0" smtClean="0"/>
          </a:p>
          <a:p>
            <a:r>
              <a:rPr lang="en-GB" dirty="0" smtClean="0"/>
              <a:t>Discuss your strategies for solving these problems then go to p150 in your books. 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760"/>
            <a:ext cx="8798826" cy="5146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Thursday 2.4.2020                Y6 Modelled Example Unit 12 Lesson </a:t>
            </a:r>
            <a:r>
              <a:rPr lang="en-GB" dirty="0" smtClean="0"/>
              <a:t>1</a:t>
            </a:r>
          </a:p>
          <a:p>
            <a:endParaRPr lang="en-GB" dirty="0" smtClean="0"/>
          </a:p>
          <a:p>
            <a:r>
              <a:rPr lang="en-GB" dirty="0" smtClean="0"/>
              <a:t>You may also wish </a:t>
            </a:r>
            <a:r>
              <a:rPr lang="en-GB" dirty="0" smtClean="0"/>
              <a:t>to visit </a:t>
            </a:r>
            <a:r>
              <a:rPr lang="en-GB" dirty="0" smtClean="0">
                <a:hlinkClick r:id="rId2"/>
              </a:rPr>
              <a:t>https://whiterosemaths.com/homelearning/year-6</a:t>
            </a:r>
            <a:r>
              <a:rPr lang="en-GB" dirty="0" smtClean="0">
                <a:hlinkClick r:id="rId2"/>
              </a:rPr>
              <a:t>/</a:t>
            </a:r>
            <a:r>
              <a:rPr lang="en-GB" dirty="0" smtClean="0"/>
              <a:t> Week 1 Lesson 1 for a virtual lesson.</a:t>
            </a:r>
            <a:endParaRPr lang="en-GB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01564"/>
            <a:ext cx="9014581" cy="5256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6390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Discuss with your carer and then complete the lesson in your book</a:t>
            </a: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696"/>
            <a:ext cx="9144000" cy="5409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Friday 3.4.2020                Y6 Modelled Example Unit 12 Lesson </a:t>
            </a:r>
            <a:r>
              <a:rPr lang="en-GB" dirty="0" smtClean="0"/>
              <a:t>2</a:t>
            </a:r>
          </a:p>
          <a:p>
            <a:endParaRPr lang="en-GB" dirty="0" smtClean="0"/>
          </a:p>
          <a:p>
            <a:r>
              <a:rPr lang="en-GB" dirty="0" smtClean="0"/>
              <a:t>You may also wish to visit </a:t>
            </a:r>
            <a:r>
              <a:rPr lang="en-GB" dirty="0" smtClean="0">
                <a:hlinkClick r:id="rId2"/>
              </a:rPr>
              <a:t>https://whiterosemaths.com/homelearning/year-6/</a:t>
            </a:r>
            <a:r>
              <a:rPr lang="en-GB" dirty="0" smtClean="0"/>
              <a:t> Week 1 </a:t>
            </a:r>
            <a:r>
              <a:rPr lang="en-GB" smtClean="0"/>
              <a:t>Lesson </a:t>
            </a:r>
            <a:r>
              <a:rPr lang="en-GB" smtClean="0"/>
              <a:t>2 and 3 </a:t>
            </a:r>
            <a:r>
              <a:rPr lang="en-GB" dirty="0" smtClean="0"/>
              <a:t>for a virtual lesson.</a:t>
            </a:r>
          </a:p>
          <a:p>
            <a:endParaRPr lang="en-GB" dirty="0" smtClean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40768"/>
            <a:ext cx="9210214" cy="5261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Discuss with your carer and then complete the lesson in your book</a:t>
            </a:r>
            <a:endParaRPr 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696"/>
            <a:ext cx="9144000" cy="5432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156</Words>
  <Application>Microsoft Office PowerPoint</Application>
  <PresentationFormat>On-screen Show (4:3)</PresentationFormat>
  <Paragraphs>17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Andrea Wirth</dc:creator>
  <cp:lastModifiedBy>Andrea Wirth</cp:lastModifiedBy>
  <cp:revision>18</cp:revision>
  <dcterms:created xsi:type="dcterms:W3CDTF">2020-03-21T21:22:22Z</dcterms:created>
  <dcterms:modified xsi:type="dcterms:W3CDTF">2020-03-27T14:54:53Z</dcterms:modified>
</cp:coreProperties>
</file>