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64" r:id="rId2"/>
    <p:sldId id="273" r:id="rId3"/>
    <p:sldId id="261" r:id="rId4"/>
    <p:sldId id="277" r:id="rId5"/>
    <p:sldId id="278" r:id="rId6"/>
    <p:sldId id="263" r:id="rId7"/>
    <p:sldId id="275" r:id="rId8"/>
    <p:sldId id="265" r:id="rId9"/>
    <p:sldId id="266" r:id="rId10"/>
    <p:sldId id="267" r:id="rId11"/>
    <p:sldId id="276" r:id="rId12"/>
    <p:sldId id="268" r:id="rId13"/>
    <p:sldId id="274"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12" autoAdjust="0"/>
    <p:restoredTop sz="94662" autoAdjust="0"/>
  </p:normalViewPr>
  <p:slideViewPr>
    <p:cSldViewPr>
      <p:cViewPr varScale="1">
        <p:scale>
          <a:sx n="62" d="100"/>
          <a:sy n="62" d="100"/>
        </p:scale>
        <p:origin x="72" y="48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CF537ED-56BA-4E75-BCBA-CC0BB814D15A}" type="datetimeFigureOut">
              <a:rPr lang="en-GB" smtClean="0"/>
              <a:t>19/06/2020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E72CFC5-DAFF-4495-A8E7-BC93A87296D4}" type="slidenum">
              <a:rPr lang="en-GB" smtClean="0"/>
              <a:t>‹#›</a:t>
            </a:fld>
            <a:endParaRPr lang="en-GB"/>
          </a:p>
        </p:txBody>
      </p:sp>
    </p:spTree>
    <p:extLst>
      <p:ext uri="{BB962C8B-B14F-4D97-AF65-F5344CB8AC3E}">
        <p14:creationId xmlns:p14="http://schemas.microsoft.com/office/powerpoint/2010/main" val="6232680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E72CFC5-DAFF-4495-A8E7-BC93A87296D4}" type="slidenum">
              <a:rPr lang="en-GB" smtClean="0"/>
              <a:t>6</a:t>
            </a:fld>
            <a:endParaRPr lang="en-GB"/>
          </a:p>
        </p:txBody>
      </p:sp>
    </p:spTree>
    <p:extLst>
      <p:ext uri="{BB962C8B-B14F-4D97-AF65-F5344CB8AC3E}">
        <p14:creationId xmlns:p14="http://schemas.microsoft.com/office/powerpoint/2010/main" val="42578163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ADBC2D6-CC67-48AC-8655-819A98FFE4F8}" type="datetimeFigureOut">
              <a:rPr lang="en-GB" smtClean="0"/>
              <a:t>19/06/2020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59BF47-FDA4-4B0E-BD72-ECA39C45BD84}" type="slidenum">
              <a:rPr lang="en-GB" smtClean="0"/>
              <a:t>‹#›</a:t>
            </a:fld>
            <a:endParaRPr lang="en-GB"/>
          </a:p>
        </p:txBody>
      </p:sp>
    </p:spTree>
    <p:extLst>
      <p:ext uri="{BB962C8B-B14F-4D97-AF65-F5344CB8AC3E}">
        <p14:creationId xmlns:p14="http://schemas.microsoft.com/office/powerpoint/2010/main" val="3569524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ADBC2D6-CC67-48AC-8655-819A98FFE4F8}" type="datetimeFigureOut">
              <a:rPr lang="en-GB" smtClean="0"/>
              <a:t>19/06/2020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59BF47-FDA4-4B0E-BD72-ECA39C45BD84}" type="slidenum">
              <a:rPr lang="en-GB" smtClean="0"/>
              <a:t>‹#›</a:t>
            </a:fld>
            <a:endParaRPr lang="en-GB"/>
          </a:p>
        </p:txBody>
      </p:sp>
    </p:spTree>
    <p:extLst>
      <p:ext uri="{BB962C8B-B14F-4D97-AF65-F5344CB8AC3E}">
        <p14:creationId xmlns:p14="http://schemas.microsoft.com/office/powerpoint/2010/main" val="13846417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DBC2D6-CC67-48AC-8655-819A98FFE4F8}" type="datetimeFigureOut">
              <a:rPr lang="en-GB" smtClean="0"/>
              <a:t>19/06/2020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59BF47-FDA4-4B0E-BD72-ECA39C45BD84}" type="slidenum">
              <a:rPr lang="en-GB" smtClean="0"/>
              <a:t>‹#›</a:t>
            </a:fld>
            <a:endParaRPr lang="en-GB"/>
          </a:p>
        </p:txBody>
      </p:sp>
    </p:spTree>
    <p:extLst>
      <p:ext uri="{BB962C8B-B14F-4D97-AF65-F5344CB8AC3E}">
        <p14:creationId xmlns:p14="http://schemas.microsoft.com/office/powerpoint/2010/main" val="31479869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ADBC2D6-CC67-48AC-8655-819A98FFE4F8}" type="datetimeFigureOut">
              <a:rPr lang="en-GB" smtClean="0"/>
              <a:t>19/06/2020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59BF47-FDA4-4B0E-BD72-ECA39C45BD84}" type="slidenum">
              <a:rPr lang="en-GB" smtClean="0"/>
              <a:t>‹#›</a:t>
            </a:fld>
            <a:endParaRPr lang="en-GB"/>
          </a:p>
        </p:txBody>
      </p:sp>
    </p:spTree>
    <p:extLst>
      <p:ext uri="{BB962C8B-B14F-4D97-AF65-F5344CB8AC3E}">
        <p14:creationId xmlns:p14="http://schemas.microsoft.com/office/powerpoint/2010/main" val="750907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ADBC2D6-CC67-48AC-8655-819A98FFE4F8}" type="datetimeFigureOut">
              <a:rPr lang="en-GB" smtClean="0"/>
              <a:t>19/06/2020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459BF47-FDA4-4B0E-BD72-ECA39C45BD84}" type="slidenum">
              <a:rPr lang="en-GB" smtClean="0"/>
              <a:t>‹#›</a:t>
            </a:fld>
            <a:endParaRPr lang="en-GB"/>
          </a:p>
        </p:txBody>
      </p:sp>
    </p:spTree>
    <p:extLst>
      <p:ext uri="{BB962C8B-B14F-4D97-AF65-F5344CB8AC3E}">
        <p14:creationId xmlns:p14="http://schemas.microsoft.com/office/powerpoint/2010/main" val="17700520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ADBC2D6-CC67-48AC-8655-819A98FFE4F8}" type="datetimeFigureOut">
              <a:rPr lang="en-GB" smtClean="0"/>
              <a:t>19/06/2020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459BF47-FDA4-4B0E-BD72-ECA39C45BD84}" type="slidenum">
              <a:rPr lang="en-GB" smtClean="0"/>
              <a:t>‹#›</a:t>
            </a:fld>
            <a:endParaRPr lang="en-GB"/>
          </a:p>
        </p:txBody>
      </p:sp>
    </p:spTree>
    <p:extLst>
      <p:ext uri="{BB962C8B-B14F-4D97-AF65-F5344CB8AC3E}">
        <p14:creationId xmlns:p14="http://schemas.microsoft.com/office/powerpoint/2010/main" val="3107845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DBC2D6-CC67-48AC-8655-819A98FFE4F8}" type="datetimeFigureOut">
              <a:rPr lang="en-GB" smtClean="0"/>
              <a:t>19/06/2020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459BF47-FDA4-4B0E-BD72-ECA39C45BD84}" type="slidenum">
              <a:rPr lang="en-GB" smtClean="0"/>
              <a:t>‹#›</a:t>
            </a:fld>
            <a:endParaRPr lang="en-GB"/>
          </a:p>
        </p:txBody>
      </p:sp>
    </p:spTree>
    <p:extLst>
      <p:ext uri="{BB962C8B-B14F-4D97-AF65-F5344CB8AC3E}">
        <p14:creationId xmlns:p14="http://schemas.microsoft.com/office/powerpoint/2010/main" val="14114554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ADBC2D6-CC67-48AC-8655-819A98FFE4F8}" type="datetimeFigureOut">
              <a:rPr lang="en-GB" smtClean="0"/>
              <a:t>19/06/2020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59BF47-FDA4-4B0E-BD72-ECA39C45BD84}" type="slidenum">
              <a:rPr lang="en-GB" smtClean="0"/>
              <a:t>‹#›</a:t>
            </a:fld>
            <a:endParaRPr lang="en-GB"/>
          </a:p>
        </p:txBody>
      </p:sp>
    </p:spTree>
    <p:extLst>
      <p:ext uri="{BB962C8B-B14F-4D97-AF65-F5344CB8AC3E}">
        <p14:creationId xmlns:p14="http://schemas.microsoft.com/office/powerpoint/2010/main" val="34394534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ADBC2D6-CC67-48AC-8655-819A98FFE4F8}" type="datetimeFigureOut">
              <a:rPr lang="en-GB" smtClean="0"/>
              <a:t>19/06/2020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59BF47-FDA4-4B0E-BD72-ECA39C45BD84}" type="slidenum">
              <a:rPr lang="en-GB" smtClean="0"/>
              <a:t>‹#›</a:t>
            </a:fld>
            <a:endParaRPr lang="en-GB"/>
          </a:p>
        </p:txBody>
      </p:sp>
    </p:spTree>
    <p:extLst>
      <p:ext uri="{BB962C8B-B14F-4D97-AF65-F5344CB8AC3E}">
        <p14:creationId xmlns:p14="http://schemas.microsoft.com/office/powerpoint/2010/main" val="1096079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ADBC2D6-CC67-48AC-8655-819A98FFE4F8}" type="datetimeFigureOut">
              <a:rPr lang="en-GB" smtClean="0"/>
              <a:t>19/06/2020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59BF47-FDA4-4B0E-BD72-ECA39C45BD84}" type="slidenum">
              <a:rPr lang="en-GB" smtClean="0"/>
              <a:t>‹#›</a:t>
            </a:fld>
            <a:endParaRPr lang="en-GB"/>
          </a:p>
        </p:txBody>
      </p:sp>
    </p:spTree>
    <p:extLst>
      <p:ext uri="{BB962C8B-B14F-4D97-AF65-F5344CB8AC3E}">
        <p14:creationId xmlns:p14="http://schemas.microsoft.com/office/powerpoint/2010/main" val="194880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ADBC2D6-CC67-48AC-8655-819A98FFE4F8}" type="datetimeFigureOut">
              <a:rPr lang="en-GB" smtClean="0"/>
              <a:t>19/06/2020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59BF47-FDA4-4B0E-BD72-ECA39C45BD84}" type="slidenum">
              <a:rPr lang="en-GB" smtClean="0"/>
              <a:t>‹#›</a:t>
            </a:fld>
            <a:endParaRPr lang="en-GB"/>
          </a:p>
        </p:txBody>
      </p:sp>
    </p:spTree>
    <p:extLst>
      <p:ext uri="{BB962C8B-B14F-4D97-AF65-F5344CB8AC3E}">
        <p14:creationId xmlns:p14="http://schemas.microsoft.com/office/powerpoint/2010/main" val="11298739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DBC2D6-CC67-48AC-8655-819A98FFE4F8}" type="datetimeFigureOut">
              <a:rPr lang="en-GB" smtClean="0"/>
              <a:t>19/06/2020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59BF47-FDA4-4B0E-BD72-ECA39C45BD84}" type="slidenum">
              <a:rPr lang="en-GB" smtClean="0"/>
              <a:t>‹#›</a:t>
            </a:fld>
            <a:endParaRPr lang="en-GB"/>
          </a:p>
        </p:txBody>
      </p:sp>
    </p:spTree>
    <p:extLst>
      <p:ext uri="{BB962C8B-B14F-4D97-AF65-F5344CB8AC3E}">
        <p14:creationId xmlns:p14="http://schemas.microsoft.com/office/powerpoint/2010/main" val="6707150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Parents notes - geometry</a:t>
            </a:r>
          </a:p>
        </p:txBody>
      </p:sp>
      <p:sp>
        <p:nvSpPr>
          <p:cNvPr id="5" name="Content Placeholder 4"/>
          <p:cNvSpPr>
            <a:spLocks noGrp="1"/>
          </p:cNvSpPr>
          <p:nvPr>
            <p:ph idx="1"/>
          </p:nvPr>
        </p:nvSpPr>
        <p:spPr>
          <a:xfrm>
            <a:off x="457200" y="1340768"/>
            <a:ext cx="8686800" cy="4785395"/>
          </a:xfrm>
        </p:spPr>
        <p:txBody>
          <a:bodyPr>
            <a:normAutofit fontScale="62500" lnSpcReduction="20000"/>
          </a:bodyPr>
          <a:lstStyle/>
          <a:p>
            <a:r>
              <a:rPr lang="en-GB" dirty="0"/>
              <a:t>This unit develops children’s understanding of types of 2D shapes and their properties.   There are 11 lessons over 13 days with extra activities added that are not in the booklet.   </a:t>
            </a:r>
          </a:p>
          <a:p>
            <a:r>
              <a:rPr lang="en-GB" dirty="0"/>
              <a:t>Children begin by learning about three types of angles: acute, obtuse and right angles. </a:t>
            </a:r>
          </a:p>
          <a:p>
            <a:r>
              <a:rPr lang="en-GB" dirty="0"/>
              <a:t>They will use right angles as a way of recognising when angles are acute or obtuse. Children will then compare and order angles in ascending and descending order. </a:t>
            </a:r>
          </a:p>
          <a:p>
            <a:r>
              <a:rPr lang="en-GB" dirty="0"/>
              <a:t>Children will then learn about how shapes can be regular or irregular</a:t>
            </a:r>
          </a:p>
          <a:p>
            <a:r>
              <a:rPr lang="en-GB" dirty="0"/>
              <a:t>Children then learn about different types of triangles and different types of quadrilaterals. </a:t>
            </a:r>
          </a:p>
          <a:p>
            <a:r>
              <a:rPr lang="en-GB" dirty="0"/>
              <a:t>Children will be encouraged to apply all they have learnt to deduce facts about shapes and solve shape based problems and puzzles. </a:t>
            </a:r>
          </a:p>
          <a:p>
            <a:r>
              <a:rPr lang="en-GB" dirty="0"/>
              <a:t>Finally, children will develop their understanding of symmetry, both inside and outside of shapes, and will complete symmetrical shapes and patterns.</a:t>
            </a:r>
          </a:p>
        </p:txBody>
      </p:sp>
    </p:spTree>
    <p:extLst>
      <p:ext uri="{BB962C8B-B14F-4D97-AF65-F5344CB8AC3E}">
        <p14:creationId xmlns:p14="http://schemas.microsoft.com/office/powerpoint/2010/main" val="13039089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prstClr val="black"/>
                </a:solidFill>
              </a:rPr>
              <a:t>Parents notes - geometry</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3" y="1916832"/>
            <a:ext cx="3872879"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6128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Monday 15.06.20 applied maths </a:t>
            </a:r>
          </a:p>
        </p:txBody>
      </p:sp>
      <p:sp>
        <p:nvSpPr>
          <p:cNvPr id="3" name="Content Placeholder 2"/>
          <p:cNvSpPr>
            <a:spLocks noGrp="1"/>
          </p:cNvSpPr>
          <p:nvPr>
            <p:ph idx="1"/>
          </p:nvPr>
        </p:nvSpPr>
        <p:spPr/>
        <p:txBody>
          <a:bodyPr>
            <a:normAutofit fontScale="92500"/>
          </a:bodyPr>
          <a:lstStyle/>
          <a:p>
            <a:r>
              <a:rPr lang="en-GB" dirty="0"/>
              <a:t>Today you have two activities to choose from to apply your knowledge of angles, 2d and even 3d shapes.  </a:t>
            </a:r>
          </a:p>
          <a:p>
            <a:r>
              <a:rPr lang="en-GB" dirty="0"/>
              <a:t>You can do the treasure hunt on the next page and / or make shapes like the photos shown  on the page after then talk through all the properties of the shapes to apply this unit’s vocabulary.  </a:t>
            </a:r>
          </a:p>
          <a:p>
            <a:r>
              <a:rPr lang="en-GB" dirty="0"/>
              <a:t>Please send photos of your work to us via the parents email.  </a:t>
            </a:r>
          </a:p>
        </p:txBody>
      </p:sp>
    </p:spTree>
    <p:extLst>
      <p:ext uri="{BB962C8B-B14F-4D97-AF65-F5344CB8AC3E}">
        <p14:creationId xmlns:p14="http://schemas.microsoft.com/office/powerpoint/2010/main" val="2866717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Treasure Hunt -  Activity </a:t>
            </a:r>
          </a:p>
        </p:txBody>
      </p:sp>
      <p:sp>
        <p:nvSpPr>
          <p:cNvPr id="3" name="Content Placeholder 2"/>
          <p:cNvSpPr>
            <a:spLocks noGrp="1"/>
          </p:cNvSpPr>
          <p:nvPr>
            <p:ph idx="1"/>
          </p:nvPr>
        </p:nvSpPr>
        <p:spPr>
          <a:xfrm>
            <a:off x="457200" y="1340768"/>
            <a:ext cx="8579296" cy="5256584"/>
          </a:xfrm>
        </p:spPr>
        <p:txBody>
          <a:bodyPr>
            <a:normAutofit fontScale="85000" lnSpcReduction="20000"/>
          </a:bodyPr>
          <a:lstStyle/>
          <a:p>
            <a:pPr marL="0" indent="0">
              <a:buNone/>
            </a:pPr>
            <a:r>
              <a:rPr lang="en-GB" dirty="0">
                <a:solidFill>
                  <a:schemeClr val="accent5">
                    <a:lumMod val="75000"/>
                  </a:schemeClr>
                </a:solidFill>
              </a:rPr>
              <a:t>In your garden, or a walk around your neighbourhood, can you identify and sketch/photograph each item:</a:t>
            </a:r>
          </a:p>
          <a:p>
            <a:r>
              <a:rPr lang="en-GB" sz="2400" dirty="0">
                <a:solidFill>
                  <a:schemeClr val="accent4">
                    <a:lumMod val="75000"/>
                  </a:schemeClr>
                </a:solidFill>
              </a:rPr>
              <a:t>A pair of parallel horizontal lines?</a:t>
            </a:r>
          </a:p>
          <a:p>
            <a:r>
              <a:rPr lang="en-GB" sz="2400" dirty="0">
                <a:solidFill>
                  <a:schemeClr val="accent4">
                    <a:lumMod val="75000"/>
                  </a:schemeClr>
                </a:solidFill>
              </a:rPr>
              <a:t>A pair of parallel vertical lines?</a:t>
            </a:r>
          </a:p>
          <a:p>
            <a:r>
              <a:rPr lang="en-GB" sz="2400" dirty="0">
                <a:solidFill>
                  <a:schemeClr val="accent4">
                    <a:lumMod val="75000"/>
                  </a:schemeClr>
                </a:solidFill>
              </a:rPr>
              <a:t>A compound object made of two different shapes?                                  </a:t>
            </a:r>
            <a:r>
              <a:rPr lang="en-GB" sz="2400" dirty="0" err="1">
                <a:solidFill>
                  <a:schemeClr val="accent4">
                    <a:lumMod val="75000"/>
                  </a:schemeClr>
                </a:solidFill>
              </a:rPr>
              <a:t>Eg</a:t>
            </a:r>
            <a:r>
              <a:rPr lang="en-GB" sz="2400" dirty="0">
                <a:solidFill>
                  <a:schemeClr val="accent4">
                    <a:lumMod val="75000"/>
                  </a:schemeClr>
                </a:solidFill>
              </a:rPr>
              <a:t> a house front may be made of triangle and rectangle.  </a:t>
            </a:r>
          </a:p>
          <a:p>
            <a:r>
              <a:rPr lang="en-GB" sz="2400" dirty="0">
                <a:solidFill>
                  <a:schemeClr val="accent4">
                    <a:lumMod val="75000"/>
                  </a:schemeClr>
                </a:solidFill>
              </a:rPr>
              <a:t>Objects with an acute, obtuse or right angle – label them</a:t>
            </a:r>
          </a:p>
          <a:p>
            <a:r>
              <a:rPr lang="en-GB" sz="2400" dirty="0">
                <a:solidFill>
                  <a:schemeClr val="accent4">
                    <a:lumMod val="75000"/>
                  </a:schemeClr>
                </a:solidFill>
              </a:rPr>
              <a:t>An object with at least 2 lines of symmetry?</a:t>
            </a:r>
          </a:p>
          <a:p>
            <a:r>
              <a:rPr lang="en-GB" sz="2400" dirty="0">
                <a:solidFill>
                  <a:schemeClr val="accent4">
                    <a:lumMod val="75000"/>
                  </a:schemeClr>
                </a:solidFill>
              </a:rPr>
              <a:t>3 different triangular shapes? </a:t>
            </a:r>
          </a:p>
          <a:p>
            <a:r>
              <a:rPr lang="en-GB" sz="2400" dirty="0">
                <a:solidFill>
                  <a:schemeClr val="accent4">
                    <a:lumMod val="75000"/>
                  </a:schemeClr>
                </a:solidFill>
              </a:rPr>
              <a:t>An irregular hexagon? </a:t>
            </a:r>
          </a:p>
          <a:p>
            <a:r>
              <a:rPr lang="en-GB" sz="2400" dirty="0">
                <a:solidFill>
                  <a:schemeClr val="accent4">
                    <a:lumMod val="75000"/>
                  </a:schemeClr>
                </a:solidFill>
              </a:rPr>
              <a:t>A regular or irregular pentagon? </a:t>
            </a:r>
          </a:p>
          <a:p>
            <a:r>
              <a:rPr lang="en-GB" sz="2400" dirty="0">
                <a:solidFill>
                  <a:schemeClr val="accent4">
                    <a:lumMod val="75000"/>
                  </a:schemeClr>
                </a:solidFill>
              </a:rPr>
              <a:t>Am irregular quadrilateral? </a:t>
            </a:r>
          </a:p>
          <a:p>
            <a:r>
              <a:rPr lang="en-GB" sz="2400" dirty="0">
                <a:solidFill>
                  <a:schemeClr val="accent4">
                    <a:lumMod val="75000"/>
                  </a:schemeClr>
                </a:solidFill>
              </a:rPr>
              <a:t>An interesting shape of your choice – tell me about it. </a:t>
            </a:r>
          </a:p>
          <a:p>
            <a:pPr marL="0" indent="0">
              <a:buNone/>
            </a:pPr>
            <a:r>
              <a:rPr lang="en-GB" dirty="0"/>
              <a:t>How many did you find? There were ten points available.  What questions could you ask in your own shape hunt?  </a:t>
            </a:r>
          </a:p>
        </p:txBody>
      </p:sp>
      <p:pic>
        <p:nvPicPr>
          <p:cNvPr id="10242" name="Picture 2" descr="C:\Users\m.dodds\AppData\Local\Microsoft\Windows\INetCache\IE\XVR6MOX8\4691623398_3ba002dfb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5922" y="2204492"/>
            <a:ext cx="1944550" cy="11521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62683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620688"/>
            <a:ext cx="8229600" cy="1143000"/>
          </a:xfrm>
        </p:spPr>
        <p:txBody>
          <a:bodyPr>
            <a:noAutofit/>
          </a:bodyPr>
          <a:lstStyle/>
          <a:p>
            <a:pPr algn="l"/>
            <a:r>
              <a:rPr lang="en-GB" sz="1800" dirty="0">
                <a:latin typeface="+mn-lt"/>
              </a:rPr>
              <a:t>This is a great way to explore shape – building spatial awareness and fine motor skills. All you need are sticks and rubber bands.  First create 2d shapes with your sticks.  Talk about their properties – angles, parallel or perpendicular lines, lines of symmetry etc.  How many can you make?  Can you name them all?  Then make flat 3d shapes, then challenge yourself to make 3d models using rubber bands.  Finally, use your imagination  to transform your models into something new (tiny houses, space ships, boats </a:t>
            </a:r>
            <a:r>
              <a:rPr lang="en-GB" sz="1800" dirty="0" err="1">
                <a:latin typeface="+mn-lt"/>
              </a:rPr>
              <a:t>etc</a:t>
            </a:r>
            <a:r>
              <a:rPr lang="en-GB" sz="1800" dirty="0">
                <a:latin typeface="+mn-lt"/>
              </a:rPr>
              <a:t>)  </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528" y="2450681"/>
            <a:ext cx="2571750" cy="3429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64288" y="1916832"/>
            <a:ext cx="1229302" cy="1639069"/>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19872" y="2034734"/>
            <a:ext cx="2840596" cy="2130447"/>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080" y="4365104"/>
            <a:ext cx="2526570" cy="2198576"/>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97523" y="3789040"/>
            <a:ext cx="2301720" cy="3068960"/>
          </a:xfrm>
          <a:prstGeom prst="rect">
            <a:avLst/>
          </a:prstGeom>
        </p:spPr>
      </p:pic>
    </p:spTree>
    <p:extLst>
      <p:ext uri="{BB962C8B-B14F-4D97-AF65-F5344CB8AC3E}">
        <p14:creationId xmlns:p14="http://schemas.microsoft.com/office/powerpoint/2010/main" val="16305543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663575"/>
          </a:xfrm>
        </p:spPr>
        <p:txBody>
          <a:bodyPr>
            <a:normAutofit fontScale="90000"/>
          </a:bodyPr>
          <a:lstStyle/>
          <a:p>
            <a:r>
              <a:rPr lang="en-GB" dirty="0"/>
              <a:t>Tuesday 16.06.20 Overview lesson 4</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313" y="1124744"/>
            <a:ext cx="8715375" cy="533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0932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Tuesday – talk together then </a:t>
            </a:r>
            <a:r>
              <a:rPr lang="en-GB" dirty="0" err="1"/>
              <a:t>pg</a:t>
            </a:r>
            <a:r>
              <a:rPr lang="en-GB" dirty="0"/>
              <a:t> 102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440499"/>
            <a:ext cx="8420596" cy="54171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72660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8058"/>
          </a:xfrm>
        </p:spPr>
        <p:txBody>
          <a:bodyPr>
            <a:normAutofit fontScale="90000"/>
          </a:bodyPr>
          <a:lstStyle/>
          <a:p>
            <a:r>
              <a:rPr lang="en-GB" dirty="0"/>
              <a:t>Wednesday 17.06.20 Overview L5</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5" y="723900"/>
            <a:ext cx="8858250" cy="541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543729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706090"/>
          </a:xfrm>
        </p:spPr>
        <p:txBody>
          <a:bodyPr>
            <a:normAutofit fontScale="90000"/>
          </a:bodyPr>
          <a:lstStyle/>
          <a:p>
            <a:r>
              <a:rPr lang="en-GB" dirty="0"/>
              <a:t>Wednesday talk together then page 105</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 y="908720"/>
            <a:ext cx="8782050" cy="565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469134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44512"/>
          </a:xfrm>
        </p:spPr>
        <p:txBody>
          <a:bodyPr>
            <a:normAutofit fontScale="90000"/>
          </a:bodyPr>
          <a:lstStyle/>
          <a:p>
            <a:r>
              <a:rPr lang="en-GB" dirty="0"/>
              <a:t>Thursday 18.06.20 Overview L6 </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688" y="980728"/>
            <a:ext cx="8810625" cy="541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116792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706090"/>
          </a:xfrm>
        </p:spPr>
        <p:txBody>
          <a:bodyPr>
            <a:normAutofit fontScale="90000"/>
          </a:bodyPr>
          <a:lstStyle/>
          <a:p>
            <a:r>
              <a:rPr lang="en-GB" dirty="0"/>
              <a:t>Thursday- talk together then page 108</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326" y="1052736"/>
            <a:ext cx="8772525" cy="560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260553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32656"/>
            <a:ext cx="8229600" cy="458787"/>
          </a:xfrm>
        </p:spPr>
        <p:txBody>
          <a:bodyPr>
            <a:noAutofit/>
          </a:bodyPr>
          <a:lstStyle/>
          <a:p>
            <a:r>
              <a:rPr lang="en-GB" sz="4000" dirty="0">
                <a:solidFill>
                  <a:prstClr val="black"/>
                </a:solidFill>
              </a:rPr>
              <a:t>Friday 19.06.20 Overview L7</a:t>
            </a:r>
            <a:endParaRPr lang="en-GB" sz="2800"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 y="1340768"/>
            <a:ext cx="8801100" cy="526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418475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prstClr val="black"/>
                </a:solidFill>
              </a:rPr>
              <a:t>Friday talk together then </a:t>
            </a:r>
            <a:r>
              <a:rPr lang="en-GB" dirty="0" err="1">
                <a:solidFill>
                  <a:prstClr val="black"/>
                </a:solidFill>
              </a:rPr>
              <a:t>pg</a:t>
            </a:r>
            <a:r>
              <a:rPr lang="en-GB" dirty="0">
                <a:solidFill>
                  <a:prstClr val="black"/>
                </a:solidFill>
              </a:rPr>
              <a:t> 111 </a:t>
            </a:r>
            <a:endParaRPr lang="en-GB" dirty="0"/>
          </a:p>
        </p:txBody>
      </p:sp>
      <p:pic>
        <p:nvPicPr>
          <p:cNvPr id="3" name="Picture 2">
            <a:extLst>
              <a:ext uri="{FF2B5EF4-FFF2-40B4-BE49-F238E27FC236}">
                <a16:creationId xmlns:a16="http://schemas.microsoft.com/office/drawing/2014/main" id="{0223CC2C-85A3-452B-B99C-BEF329A41CDC}"/>
              </a:ext>
            </a:extLst>
          </p:cNvPr>
          <p:cNvPicPr>
            <a:picLocks noChangeAspect="1"/>
          </p:cNvPicPr>
          <p:nvPr/>
        </p:nvPicPr>
        <p:blipFill>
          <a:blip r:embed="rId2"/>
          <a:stretch>
            <a:fillRect/>
          </a:stretch>
        </p:blipFill>
        <p:spPr>
          <a:xfrm>
            <a:off x="214312" y="595312"/>
            <a:ext cx="8715375" cy="5667375"/>
          </a:xfrm>
          <a:prstGeom prst="rect">
            <a:avLst/>
          </a:prstGeom>
        </p:spPr>
      </p:pic>
    </p:spTree>
    <p:extLst>
      <p:ext uri="{BB962C8B-B14F-4D97-AF65-F5344CB8AC3E}">
        <p14:creationId xmlns:p14="http://schemas.microsoft.com/office/powerpoint/2010/main" val="15773089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518</Words>
  <Application>Microsoft Office PowerPoint</Application>
  <PresentationFormat>On-screen Show (4:3)</PresentationFormat>
  <Paragraphs>36</Paragraphs>
  <Slides>13</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Parents notes - geometry</vt:lpstr>
      <vt:lpstr>Parents notes - geometry</vt:lpstr>
      <vt:lpstr>Monday 15.06.20 applied maths </vt:lpstr>
      <vt:lpstr>Treasure Hunt -  Activity </vt:lpstr>
      <vt:lpstr>This is a great way to explore shape – building spatial awareness and fine motor skills. All you need are sticks and rubber bands.  First create 2d shapes with your sticks.  Talk about their properties – angles, parallel or perpendicular lines, lines of symmetry etc.  How many can you make?  Can you name them all?  Then make flat 3d shapes, then challenge yourself to make 3d models using rubber bands.  Finally, use your imagination  to transform your models into something new (tiny houses, space ships, boats etc)  </vt:lpstr>
      <vt:lpstr>Tuesday 16.06.20 Overview lesson 4</vt:lpstr>
      <vt:lpstr>Tuesday – talk together then pg 102  </vt:lpstr>
      <vt:lpstr>Wednesday 17.06.20 Overview L5</vt:lpstr>
      <vt:lpstr>Wednesday talk together then page 105</vt:lpstr>
      <vt:lpstr>Thursday 18.06.20 Overview L6 </vt:lpstr>
      <vt:lpstr>Thursday- talk together then page 108</vt:lpstr>
      <vt:lpstr>Friday 19.06.20 Overview L7</vt:lpstr>
      <vt:lpstr>Friday talk together then pg 111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12 – Time – Parent Notes</dc:title>
  <dc:creator>Mark Dodds</dc:creator>
  <cp:lastModifiedBy>mark dodds</cp:lastModifiedBy>
  <cp:revision>21</cp:revision>
  <dcterms:created xsi:type="dcterms:W3CDTF">2020-05-12T08:32:08Z</dcterms:created>
  <dcterms:modified xsi:type="dcterms:W3CDTF">2020-06-19T09:37:17Z</dcterms:modified>
</cp:coreProperties>
</file>