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61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2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8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2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16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30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40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2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16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13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447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4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2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Unit 12 – Time – Parent Notes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12776"/>
            <a:ext cx="8579296" cy="4713387"/>
          </a:xfrm>
        </p:spPr>
        <p:txBody>
          <a:bodyPr>
            <a:noAutofit/>
          </a:bodyPr>
          <a:lstStyle/>
          <a:p>
            <a:r>
              <a:rPr lang="en-GB" sz="1800" dirty="0" smtClean="0">
                <a:latin typeface="+mj-lt"/>
              </a:rPr>
              <a:t>There are </a:t>
            </a:r>
            <a:r>
              <a:rPr lang="en-GB" sz="1800" dirty="0" smtClean="0">
                <a:latin typeface="+mj-lt"/>
              </a:rPr>
              <a:t>5 </a:t>
            </a:r>
            <a:r>
              <a:rPr lang="en-GB" sz="1800" dirty="0" smtClean="0">
                <a:latin typeface="+mj-lt"/>
              </a:rPr>
              <a:t>lessons and 1 assessment lesson for this unit. ( </a:t>
            </a:r>
            <a:r>
              <a:rPr lang="en-GB" sz="1800" dirty="0" smtClean="0">
                <a:latin typeface="+mj-lt"/>
              </a:rPr>
              <a:t>covering 5 days – we will squeeze in the assessment on Friday so it doesn’t go over the half term)</a:t>
            </a:r>
            <a:endParaRPr lang="en-GB" sz="1800" dirty="0" smtClean="0">
              <a:latin typeface="+mj-lt"/>
            </a:endParaRPr>
          </a:p>
          <a:p>
            <a:r>
              <a:rPr lang="en-GB" sz="1800" dirty="0" smtClean="0">
                <a:latin typeface="+mj-lt"/>
              </a:rPr>
              <a:t>Time is always a difficult concept to teach as we suddenly go from counting in 10’s and multiples of 10 for place value to counting in 5’s and 12’s.  </a:t>
            </a:r>
          </a:p>
          <a:p>
            <a:r>
              <a:rPr lang="en-GB" sz="1800" dirty="0" smtClean="0">
                <a:latin typeface="+mj-lt"/>
              </a:rPr>
              <a:t>Patience and overlearning is key when learning to tell the time.  It may we worthwhile spending some time reviewing learning from Y2 an Y3 where children learn to: </a:t>
            </a:r>
            <a:r>
              <a:rPr lang="en-GB" sz="1800" dirty="0"/>
              <a:t> </a:t>
            </a:r>
            <a:r>
              <a:rPr lang="en-GB" sz="1800" dirty="0" smtClean="0"/>
              <a:t>read </a:t>
            </a:r>
            <a:r>
              <a:rPr lang="en-GB" sz="1800" dirty="0"/>
              <a:t>and write times to the nearest </a:t>
            </a:r>
            <a:r>
              <a:rPr lang="en-GB" sz="1800" dirty="0" smtClean="0"/>
              <a:t>minute,  </a:t>
            </a:r>
            <a:r>
              <a:rPr lang="en-GB" sz="1800" dirty="0"/>
              <a:t>know the number of seconds in a minute, minutes in </a:t>
            </a:r>
            <a:r>
              <a:rPr lang="en-GB" sz="1800" dirty="0" smtClean="0"/>
              <a:t>an hour </a:t>
            </a:r>
            <a:r>
              <a:rPr lang="en-GB" sz="1800" dirty="0"/>
              <a:t>and hours in a </a:t>
            </a:r>
            <a:r>
              <a:rPr lang="en-GB" sz="1800" dirty="0" smtClean="0"/>
              <a:t>day,  </a:t>
            </a:r>
            <a:r>
              <a:rPr lang="en-GB" sz="1800" dirty="0"/>
              <a:t>understand how to express 12-hour times </a:t>
            </a:r>
            <a:r>
              <a:rPr lang="en-GB" sz="1800" dirty="0" smtClean="0"/>
              <a:t>digitally </a:t>
            </a:r>
            <a:r>
              <a:rPr lang="en-GB" sz="1800" dirty="0" err="1" smtClean="0"/>
              <a:t>eg</a:t>
            </a:r>
            <a:r>
              <a:rPr lang="en-GB" sz="1800" dirty="0" smtClean="0"/>
              <a:t> half past 3 = 3.30  and can understand  </a:t>
            </a:r>
            <a:r>
              <a:rPr lang="en-GB" sz="1800" dirty="0"/>
              <a:t>the terms am and pm.</a:t>
            </a:r>
            <a:endParaRPr lang="en-GB" sz="1800" dirty="0" smtClean="0">
              <a:latin typeface="+mj-lt"/>
            </a:endParaRPr>
          </a:p>
          <a:p>
            <a:r>
              <a:rPr lang="en-GB" sz="1800" dirty="0"/>
              <a:t>This unit will develop children’s ability to convert </a:t>
            </a:r>
            <a:r>
              <a:rPr lang="en-GB" sz="1800" dirty="0" smtClean="0"/>
              <a:t>between units </a:t>
            </a:r>
            <a:r>
              <a:rPr lang="en-GB" sz="1800" dirty="0"/>
              <a:t>of time. </a:t>
            </a:r>
            <a:r>
              <a:rPr lang="en-GB" sz="1800" dirty="0" smtClean="0"/>
              <a:t> </a:t>
            </a:r>
            <a:r>
              <a:rPr lang="en-GB" sz="1800" dirty="0" err="1" smtClean="0"/>
              <a:t>eg</a:t>
            </a:r>
            <a:r>
              <a:rPr lang="en-GB" sz="1800" dirty="0" smtClean="0"/>
              <a:t>  90 minutes = 1 and a half hours</a:t>
            </a:r>
          </a:p>
          <a:p>
            <a:r>
              <a:rPr lang="en-GB" sz="1800" dirty="0" smtClean="0"/>
              <a:t>Children </a:t>
            </a:r>
            <a:r>
              <a:rPr lang="en-GB" sz="1800" dirty="0"/>
              <a:t>will apply their knowledge of </a:t>
            </a:r>
            <a:r>
              <a:rPr lang="en-GB" sz="1800" dirty="0" smtClean="0"/>
              <a:t>existing facts </a:t>
            </a:r>
            <a:r>
              <a:rPr lang="en-GB" sz="1800" dirty="0"/>
              <a:t>(for example, the number of minutes in an hour</a:t>
            </a:r>
            <a:r>
              <a:rPr lang="en-GB" sz="1800" dirty="0" smtClean="0"/>
              <a:t>) when </a:t>
            </a:r>
            <a:r>
              <a:rPr lang="en-GB" sz="1800" dirty="0"/>
              <a:t>expressing a period of time using a </a:t>
            </a:r>
            <a:r>
              <a:rPr lang="en-GB" sz="1800" dirty="0" smtClean="0"/>
              <a:t>different </a:t>
            </a:r>
            <a:r>
              <a:rPr lang="en-GB" sz="1800" dirty="0"/>
              <a:t>unit</a:t>
            </a:r>
            <a:br>
              <a:rPr lang="en-GB" sz="1800" dirty="0"/>
            </a:br>
            <a:r>
              <a:rPr lang="en-GB" sz="1800" dirty="0"/>
              <a:t>of measurement. </a:t>
            </a:r>
            <a:endParaRPr lang="en-GB" sz="1800" dirty="0" smtClean="0"/>
          </a:p>
          <a:p>
            <a:r>
              <a:rPr lang="en-GB" sz="1800" dirty="0" smtClean="0"/>
              <a:t>Children </a:t>
            </a:r>
            <a:r>
              <a:rPr lang="en-GB" sz="1800" dirty="0"/>
              <a:t>will also be introduced to </a:t>
            </a:r>
            <a:r>
              <a:rPr lang="en-GB" sz="1800" dirty="0" smtClean="0"/>
              <a:t>the concept </a:t>
            </a:r>
            <a:r>
              <a:rPr lang="en-GB" sz="1800" dirty="0"/>
              <a:t>of the 24-hour clock, learning to state the </a:t>
            </a:r>
            <a:r>
              <a:rPr lang="en-GB" sz="1800" dirty="0" smtClean="0"/>
              <a:t>time as </a:t>
            </a:r>
            <a:r>
              <a:rPr lang="en-GB" sz="1800" dirty="0"/>
              <a:t>both a 12- and 24-hour clock time. </a:t>
            </a:r>
            <a:endParaRPr lang="en-GB" sz="1800" dirty="0" smtClean="0"/>
          </a:p>
          <a:p>
            <a:r>
              <a:rPr lang="en-GB" sz="1800" dirty="0" smtClean="0"/>
              <a:t>Children </a:t>
            </a:r>
            <a:r>
              <a:rPr lang="en-GB" sz="1800" dirty="0"/>
              <a:t>will </a:t>
            </a:r>
            <a:r>
              <a:rPr lang="en-GB" sz="1800" dirty="0" smtClean="0"/>
              <a:t>solve problems </a:t>
            </a:r>
            <a:r>
              <a:rPr lang="en-GB" sz="1800" dirty="0"/>
              <a:t>using these new concepts and prior learning,</a:t>
            </a:r>
            <a:br>
              <a:rPr lang="en-GB" sz="1800" dirty="0"/>
            </a:br>
            <a:endParaRPr lang="en-GB" sz="1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69859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76672"/>
          </a:xfrm>
        </p:spPr>
        <p:txBody>
          <a:bodyPr>
            <a:normAutofit/>
          </a:bodyPr>
          <a:lstStyle/>
          <a:p>
            <a:r>
              <a:rPr lang="en-GB" sz="2000" dirty="0" smtClean="0"/>
              <a:t>Unit 12 – Time – Parents notes 2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7186069" cy="33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68357"/>
            <a:ext cx="4124325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24" y="4082777"/>
            <a:ext cx="4333875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52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6207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18.05.20 overview L1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895350"/>
            <a:ext cx="8553450" cy="506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66"/>
            <a:ext cx="8229600" cy="1143000"/>
          </a:xfrm>
        </p:spPr>
        <p:txBody>
          <a:bodyPr/>
          <a:lstStyle/>
          <a:p>
            <a:r>
              <a:rPr lang="en-GB" dirty="0"/>
              <a:t>Monday </a:t>
            </a:r>
            <a:r>
              <a:rPr lang="en-GB" dirty="0" smtClean="0"/>
              <a:t>18.05.20 L1 talk together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876300"/>
            <a:ext cx="88011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58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2493"/>
          </a:xfrm>
        </p:spPr>
        <p:txBody>
          <a:bodyPr>
            <a:noAutofit/>
          </a:bodyPr>
          <a:lstStyle/>
          <a:p>
            <a:r>
              <a:rPr lang="en-GB" sz="3200" dirty="0" smtClean="0"/>
              <a:t>Monday 18.05.20 talk through then </a:t>
            </a:r>
            <a:r>
              <a:rPr lang="en-GB" sz="3200" dirty="0" err="1" smtClean="0"/>
              <a:t>pg</a:t>
            </a:r>
            <a:r>
              <a:rPr lang="en-GB" sz="3200" dirty="0" smtClean="0"/>
              <a:t> 58 </a:t>
            </a:r>
            <a:endParaRPr lang="en-GB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619125"/>
            <a:ext cx="8659117" cy="5607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9084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19.05.20 </a:t>
            </a:r>
            <a:r>
              <a:rPr lang="en-GB" dirty="0"/>
              <a:t>overview </a:t>
            </a:r>
            <a:r>
              <a:rPr lang="en-GB" dirty="0" smtClean="0"/>
              <a:t>L2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938213"/>
            <a:ext cx="8810625" cy="498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19.05.20 discuss then page 61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723900"/>
            <a:ext cx="882015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20.05.20 L3 talk through together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928688"/>
            <a:ext cx="8743950" cy="500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20.05.20 discuss then page 64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723900"/>
            <a:ext cx="87630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21,05,20  L4 discuss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819150"/>
            <a:ext cx="8791575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787"/>
          </a:xfrm>
        </p:spPr>
        <p:txBody>
          <a:bodyPr>
            <a:noAutofit/>
          </a:bodyPr>
          <a:lstStyle/>
          <a:p>
            <a:r>
              <a:rPr lang="en-GB" sz="2800" dirty="0" smtClean="0"/>
              <a:t>21.05.20 L4  work through then </a:t>
            </a:r>
            <a:r>
              <a:rPr lang="en-GB" sz="2800" dirty="0" err="1" smtClean="0"/>
              <a:t>pg</a:t>
            </a:r>
            <a:r>
              <a:rPr lang="en-GB" sz="2800" dirty="0" smtClean="0"/>
              <a:t> 67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33425"/>
            <a:ext cx="8715375" cy="539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847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785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22.05.20 discuss together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852488"/>
            <a:ext cx="8801100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3041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2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22.05.20 L5 discuss then page 70</a:t>
            </a: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704850"/>
            <a:ext cx="8782050" cy="544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9458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Talk through these challenges. Think about how you can use ‘jottings’ and ‘bar models’ to help you.  Then complete the assessment in your book. </a:t>
            </a:r>
            <a:endParaRPr lang="en-GB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896400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3459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295</Words>
  <Application>Microsoft Office PowerPoint</Application>
  <PresentationFormat>On-screen Show (4:3)</PresentationFormat>
  <Paragraphs>21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1_Office Theme</vt:lpstr>
      <vt:lpstr>Unit 12 – Time – Parent Notes </vt:lpstr>
      <vt:lpstr>Unit 12 – Time – Parents notes 2</vt:lpstr>
      <vt:lpstr>Monday 18.05.20 overview L1</vt:lpstr>
      <vt:lpstr>Monday 18.05.20 L1 talk together</vt:lpstr>
      <vt:lpstr>Monday 18.05.20 talk through then pg 58 </vt:lpstr>
      <vt:lpstr>19.05.20 overview L2</vt:lpstr>
      <vt:lpstr>19.05.20 discuss then page 61</vt:lpstr>
      <vt:lpstr>20.05.20 L3 talk through together</vt:lpstr>
      <vt:lpstr>20.05.20 discuss then page 64</vt:lpstr>
      <vt:lpstr>21,05,20  L4 discuss</vt:lpstr>
      <vt:lpstr>21.05.20 L4  work through then pg 67</vt:lpstr>
      <vt:lpstr>22.05.20 discuss together</vt:lpstr>
      <vt:lpstr>22.05.20 L5 discuss then page 70</vt:lpstr>
      <vt:lpstr>Talk through these challenges. Think about how you can use ‘jottings’ and ‘bar models’ to help you.  Then complete the assessment in your book.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 </dc:title>
  <dc:creator>Mark Dodds</dc:creator>
  <cp:lastModifiedBy>Mark Dodds</cp:lastModifiedBy>
  <cp:revision>6</cp:revision>
  <dcterms:created xsi:type="dcterms:W3CDTF">2020-05-12T08:32:08Z</dcterms:created>
  <dcterms:modified xsi:type="dcterms:W3CDTF">2020-05-12T09:19:05Z</dcterms:modified>
</cp:coreProperties>
</file>