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-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D70AD-8F44-44EC-A416-B7F9F107EA06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1C083-1AE2-43CD-98E1-EA322225E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300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D70AD-8F44-44EC-A416-B7F9F107EA06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1C083-1AE2-43CD-98E1-EA322225E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044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D70AD-8F44-44EC-A416-B7F9F107EA06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1C083-1AE2-43CD-98E1-EA322225E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461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D70AD-8F44-44EC-A416-B7F9F107EA06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1C083-1AE2-43CD-98E1-EA322225E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867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D70AD-8F44-44EC-A416-B7F9F107EA06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1C083-1AE2-43CD-98E1-EA322225E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140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D70AD-8F44-44EC-A416-B7F9F107EA06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1C083-1AE2-43CD-98E1-EA322225E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846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D70AD-8F44-44EC-A416-B7F9F107EA06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1C083-1AE2-43CD-98E1-EA322225E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735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D70AD-8F44-44EC-A416-B7F9F107EA06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1C083-1AE2-43CD-98E1-EA322225E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979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D70AD-8F44-44EC-A416-B7F9F107EA06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1C083-1AE2-43CD-98E1-EA322225E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969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D70AD-8F44-44EC-A416-B7F9F107EA06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1C083-1AE2-43CD-98E1-EA322225E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291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D70AD-8F44-44EC-A416-B7F9F107EA06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1C083-1AE2-43CD-98E1-EA322225E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94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3D70AD-8F44-44EC-A416-B7F9F107EA06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1C083-1AE2-43CD-98E1-EA322225E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173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4523" y="13111"/>
            <a:ext cx="7772400" cy="535569"/>
          </a:xfrm>
        </p:spPr>
        <p:txBody>
          <a:bodyPr>
            <a:normAutofit/>
          </a:bodyPr>
          <a:lstStyle/>
          <a:p>
            <a:r>
              <a:rPr lang="en-GB" sz="1600" dirty="0" smtClean="0">
                <a:latin typeface="+mn-lt"/>
              </a:rPr>
              <a:t>Make a poster like this by cutting pictures from magazines or drawing your own ideas. </a:t>
            </a:r>
            <a:endParaRPr lang="en-GB" sz="1600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09026"/>
            <a:ext cx="8737407" cy="6048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26321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Make a poster like this by cutting pictures from magazines or drawing your own ideas.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Make a poster like this by cutting pictures from magazines or drawing your own ideas. </dc:title>
  <dc:creator>Mark Dodds</dc:creator>
  <cp:lastModifiedBy>Mark Dodds</cp:lastModifiedBy>
  <cp:revision>1</cp:revision>
  <dcterms:created xsi:type="dcterms:W3CDTF">2020-05-12T12:49:38Z</dcterms:created>
  <dcterms:modified xsi:type="dcterms:W3CDTF">2020-05-12T12:51:31Z</dcterms:modified>
</cp:coreProperties>
</file>