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3" r:id="rId7"/>
    <p:sldId id="264" r:id="rId8"/>
    <p:sldId id="265" r:id="rId9"/>
    <p:sldId id="266" r:id="rId10"/>
    <p:sldId id="267" r:id="rId11"/>
    <p:sldId id="26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6029"/>
  </p:normalViewPr>
  <p:slideViewPr>
    <p:cSldViewPr snapToGrid="0" snapToObjects="1">
      <p:cViewPr varScale="1">
        <p:scale>
          <a:sx n="90" d="100"/>
          <a:sy n="90" d="100"/>
        </p:scale>
        <p:origin x="232" y="7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81A7A3-999A-4140-8CF1-EE2230EEAD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F29F497-4262-E146-86EF-7947D355BC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534D05-2CB4-7E4B-A0ED-3BE7B05777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6818C-9438-7046-800C-62671CFFB550}" type="datetimeFigureOut">
              <a:rPr lang="en-US" smtClean="0"/>
              <a:t>3/29/20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7067FA-B6D9-9A4A-B0CE-3C7FE8FFC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119940-4835-A641-99D9-586902650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F70E1-0582-354F-8510-63DB06868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538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AFF1F0-D910-8C4C-995D-14379DFFA8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EFA747-E376-2846-A69F-9B4996AA14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EF9B30-F4A7-374F-B3CF-DDB11815D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6818C-9438-7046-800C-62671CFFB550}" type="datetimeFigureOut">
              <a:rPr lang="en-US" smtClean="0"/>
              <a:t>3/29/20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9C36C6-A480-0C43-8E14-95829D152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A86904-F051-3246-8853-13C02A969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F70E1-0582-354F-8510-63DB06868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147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D64028E-F0FC-AF40-875E-20189A8787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3225BD-2C62-C344-8E56-DF15344BC5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A775A8-8A6A-A745-8467-A54C867DB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6818C-9438-7046-800C-62671CFFB550}" type="datetimeFigureOut">
              <a:rPr lang="en-US" smtClean="0"/>
              <a:t>3/29/20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F2DD17-FBE3-914E-8E07-731595AEC7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7C29B0-1BA8-C446-8FD8-24E45F586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F70E1-0582-354F-8510-63DB06868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671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F7A76C-01E1-934B-9D81-E12721B5FF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562B64-D9F0-7847-8C18-E49815385A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6DD902-C6AA-C24E-B602-5AECA79AB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6818C-9438-7046-800C-62671CFFB550}" type="datetimeFigureOut">
              <a:rPr lang="en-US" smtClean="0"/>
              <a:t>3/29/20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E5687F-7A51-0D48-92BD-8CDABCC3E4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89074E-2F9D-6F41-A748-8725A8BF5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F70E1-0582-354F-8510-63DB06868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038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AA17E0-C253-D540-9520-363EF2598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26FD3-12B5-5A46-96B5-97CCC04093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D5E2C5-5F0F-0A40-BA1F-DDD4292D35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6818C-9438-7046-800C-62671CFFB550}" type="datetimeFigureOut">
              <a:rPr lang="en-US" smtClean="0"/>
              <a:t>3/29/20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29D4A2-4A46-D346-8A08-1B5441DCB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DC342B-E0E3-3045-825F-988745BB8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F70E1-0582-354F-8510-63DB06868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516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683913-B65B-AE41-AD71-B82D6A9B67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7AF5F-9701-3647-8E51-AC1D59102D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453266-0648-5142-A504-A52CA571DB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7352D9-15AA-B64A-BDCD-8B623928D4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6818C-9438-7046-800C-62671CFFB550}" type="datetimeFigureOut">
              <a:rPr lang="en-US" smtClean="0"/>
              <a:t>3/29/20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7CF907-803E-AC4C-A7B0-8508849F1A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FAABB7-508E-9A41-974E-4C6972E55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F70E1-0582-354F-8510-63DB06868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951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015678-EA99-134F-B85B-7B3F35423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7730F9-BAD0-DE46-B6A1-9073C07FE1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8D76C1-3E88-8949-862C-8BB2535E44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65DC54E-4C1A-8641-93E4-9D6AA5C6D1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A49084-8B3B-EB4D-A61B-0128CFC039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A2E97F-85E7-764F-9E14-0DFF2F41A2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6818C-9438-7046-800C-62671CFFB550}" type="datetimeFigureOut">
              <a:rPr lang="en-US" smtClean="0"/>
              <a:t>3/29/20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AEB18A9-3FD0-8C48-AB45-D7E31767E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D20DB7-7AB8-9741-B44F-8D156BA8C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F70E1-0582-354F-8510-63DB06868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777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99EB51-090C-D746-9AED-FA6E540FB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A86FA4-F639-6044-A091-34984549ED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6818C-9438-7046-800C-62671CFFB550}" type="datetimeFigureOut">
              <a:rPr lang="en-US" smtClean="0"/>
              <a:t>3/29/20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8F0D916-C365-AC43-B4B4-98007EDCA3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751644-0570-3445-9F78-7649C81B4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F70E1-0582-354F-8510-63DB06868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737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6E5C304-0CC7-754B-88B7-A2DE375C3F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6818C-9438-7046-800C-62671CFFB550}" type="datetimeFigureOut">
              <a:rPr lang="en-US" smtClean="0"/>
              <a:t>3/29/20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DFD11C5-E11A-F247-A30E-1D21B1F1CE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687336-0608-C241-A876-C0435273D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F70E1-0582-354F-8510-63DB06868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4621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FC59B9-3EA5-4447-968C-C39943E39E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908DEE-FD26-A94E-80C8-F91B07C04B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DEEB68-8DEB-F043-A1E9-C3D942E50C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8B035B-31F0-B649-A82A-97D6C676E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6818C-9438-7046-800C-62671CFFB550}" type="datetimeFigureOut">
              <a:rPr lang="en-US" smtClean="0"/>
              <a:t>3/29/20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E6A3FC-4073-7144-AE0B-F95661D84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219B11-1FB7-C445-9FDD-7419F190EC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F70E1-0582-354F-8510-63DB06868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1034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7C612-EE5E-4742-9E50-DFA76A110F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B660DC-4346-644F-BEE6-F6B069594A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83D7FB-DFC0-4B41-BF25-9606847CC0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52EFE1-211D-BF4A-A944-95F90ED2D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6818C-9438-7046-800C-62671CFFB550}" type="datetimeFigureOut">
              <a:rPr lang="en-US" smtClean="0"/>
              <a:t>3/29/20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C5CA1D-B311-EC4B-9C29-9642629C6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82692C-C3A8-6C4D-A075-CBEC46619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F70E1-0582-354F-8510-63DB06868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067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78C3CCC-6920-1742-A260-7FE7DA968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F2E864-F31C-4E43-A128-F23A728ED9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76A0D8-D1B6-EF41-A754-AE3351C0C5F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D6818C-9438-7046-800C-62671CFFB550}" type="datetimeFigureOut">
              <a:rPr lang="en-US" smtClean="0"/>
              <a:t>3/29/20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ECA3C9-606D-C147-AB6F-30B9F3A2D1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9DB67E-8641-5D41-B824-988C54AE0D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AF70E1-0582-354F-8510-63DB06868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694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CD2234A-4193-F242-9367-67D8F157CFFB}"/>
              </a:ext>
            </a:extLst>
          </p:cNvPr>
          <p:cNvSpPr txBox="1"/>
          <p:nvPr/>
        </p:nvSpPr>
        <p:spPr>
          <a:xfrm>
            <a:off x="2619549" y="957943"/>
            <a:ext cx="5979522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dirty="0" err="1">
                <a:latin typeface="Comic Sans MS" panose="030F0902030302020204" pitchFamily="66" charset="0"/>
              </a:rPr>
              <a:t>Maths</a:t>
            </a:r>
            <a:r>
              <a:rPr lang="en-US" sz="6000" dirty="0">
                <a:latin typeface="Comic Sans MS" panose="030F0902030302020204" pitchFamily="66" charset="0"/>
              </a:rPr>
              <a:t> </a:t>
            </a:r>
          </a:p>
          <a:p>
            <a:pPr algn="ctr"/>
            <a:endParaRPr lang="en-US" sz="6000" dirty="0">
              <a:latin typeface="Comic Sans MS" panose="030F0902030302020204" pitchFamily="66" charset="0"/>
            </a:endParaRPr>
          </a:p>
          <a:p>
            <a:pPr algn="ctr"/>
            <a:r>
              <a:rPr lang="en-US" sz="6000" dirty="0">
                <a:latin typeface="Comic Sans MS" panose="030F0902030302020204" pitchFamily="66" charset="0"/>
              </a:rPr>
              <a:t>Year 2</a:t>
            </a:r>
          </a:p>
          <a:p>
            <a:pPr algn="ctr"/>
            <a:endParaRPr lang="en-US" sz="6000" dirty="0">
              <a:latin typeface="Comic Sans MS" panose="030F0902030302020204" pitchFamily="66" charset="0"/>
            </a:endParaRPr>
          </a:p>
          <a:p>
            <a:pPr algn="ctr"/>
            <a:r>
              <a:rPr lang="en-US" sz="6000" dirty="0">
                <a:latin typeface="Comic Sans MS" panose="030F0902030302020204" pitchFamily="66" charset="0"/>
              </a:rPr>
              <a:t>30.3.20 – 3.4.20</a:t>
            </a:r>
          </a:p>
        </p:txBody>
      </p:sp>
    </p:spTree>
    <p:extLst>
      <p:ext uri="{BB962C8B-B14F-4D97-AF65-F5344CB8AC3E}">
        <p14:creationId xmlns:p14="http://schemas.microsoft.com/office/powerpoint/2010/main" val="21983623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265E397-A54A-164E-AFA5-3A358FF69670}"/>
              </a:ext>
            </a:extLst>
          </p:cNvPr>
          <p:cNvSpPr txBox="1"/>
          <p:nvPr/>
        </p:nvSpPr>
        <p:spPr>
          <a:xfrm>
            <a:off x="971550" y="571500"/>
            <a:ext cx="3552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Friday 3.4.20     Have a look at these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B4105C-2E0B-E64A-9680-BA74CE91B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314" y="940832"/>
            <a:ext cx="9599699" cy="5824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3351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3836D5E-32FE-3644-B06A-A9682A4C6B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672" y="0"/>
            <a:ext cx="11340655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4E4DFE6-A73F-A347-95E1-7A21D32285C7}"/>
              </a:ext>
            </a:extLst>
          </p:cNvPr>
          <p:cNvSpPr txBox="1"/>
          <p:nvPr/>
        </p:nvSpPr>
        <p:spPr>
          <a:xfrm>
            <a:off x="928688" y="6029325"/>
            <a:ext cx="41340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Now complete Unit 9, lesson 12, page 108</a:t>
            </a:r>
          </a:p>
        </p:txBody>
      </p:sp>
    </p:spTree>
    <p:extLst>
      <p:ext uri="{BB962C8B-B14F-4D97-AF65-F5344CB8AC3E}">
        <p14:creationId xmlns:p14="http://schemas.microsoft.com/office/powerpoint/2010/main" val="19750949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CD2234A-4193-F242-9367-67D8F157CFFB}"/>
              </a:ext>
            </a:extLst>
          </p:cNvPr>
          <p:cNvSpPr txBox="1"/>
          <p:nvPr/>
        </p:nvSpPr>
        <p:spPr>
          <a:xfrm>
            <a:off x="658111" y="222098"/>
            <a:ext cx="360226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latin typeface="Comic Sans MS" panose="030F0902030302020204" pitchFamily="66" charset="0"/>
              </a:rPr>
              <a:t>Monday 30.3.20</a:t>
            </a:r>
          </a:p>
          <a:p>
            <a:pPr algn="ctr"/>
            <a:endParaRPr lang="en-US" sz="6000" dirty="0">
              <a:latin typeface="Comic Sans MS" panose="030F0902030302020204" pitchFamily="66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B28FAB6-2E4E-834A-939E-678EE1E0313F}"/>
              </a:ext>
            </a:extLst>
          </p:cNvPr>
          <p:cNvSpPr txBox="1"/>
          <p:nvPr/>
        </p:nvSpPr>
        <p:spPr>
          <a:xfrm>
            <a:off x="2637883" y="894078"/>
            <a:ext cx="24497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mic Sans MS" panose="030F0902030302020204" pitchFamily="66" charset="0"/>
              </a:rPr>
              <a:t>Have a look at these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CE45902-8D8C-8A4A-828F-235EB11A33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3410"/>
            <a:ext cx="9829800" cy="587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7513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7B8684C-92D7-C349-ACB8-B73C261FEB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108" y="0"/>
            <a:ext cx="10961783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C044DA4-C0A0-D24B-AFA9-D3175630C1A9}"/>
              </a:ext>
            </a:extLst>
          </p:cNvPr>
          <p:cNvSpPr txBox="1"/>
          <p:nvPr/>
        </p:nvSpPr>
        <p:spPr>
          <a:xfrm>
            <a:off x="615108" y="5257800"/>
            <a:ext cx="4577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Now complete Unit 9, lesson 8, page 96</a:t>
            </a:r>
          </a:p>
        </p:txBody>
      </p:sp>
    </p:spTree>
    <p:extLst>
      <p:ext uri="{BB962C8B-B14F-4D97-AF65-F5344CB8AC3E}">
        <p14:creationId xmlns:p14="http://schemas.microsoft.com/office/powerpoint/2010/main" val="22556579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CD2234A-4193-F242-9367-67D8F157CFFB}"/>
              </a:ext>
            </a:extLst>
          </p:cNvPr>
          <p:cNvSpPr txBox="1"/>
          <p:nvPr/>
        </p:nvSpPr>
        <p:spPr>
          <a:xfrm>
            <a:off x="624449" y="222098"/>
            <a:ext cx="366959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latin typeface="Comic Sans MS" panose="030F0902030302020204" pitchFamily="66" charset="0"/>
              </a:rPr>
              <a:t>Tuesday 31.3.20</a:t>
            </a:r>
          </a:p>
          <a:p>
            <a:pPr algn="ctr"/>
            <a:endParaRPr lang="en-US" sz="6000" dirty="0">
              <a:latin typeface="Comic Sans MS" panose="030F0902030302020204" pitchFamily="66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B28FAB6-2E4E-834A-939E-678EE1E0313F}"/>
              </a:ext>
            </a:extLst>
          </p:cNvPr>
          <p:cNvSpPr txBox="1"/>
          <p:nvPr/>
        </p:nvSpPr>
        <p:spPr>
          <a:xfrm>
            <a:off x="2637883" y="894078"/>
            <a:ext cx="24497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mic Sans MS" panose="030F0902030302020204" pitchFamily="66" charset="0"/>
              </a:rPr>
              <a:t>Have a look at these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0AF37CE-3996-924E-A262-AB9FB920C5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054" y="1260874"/>
            <a:ext cx="9217460" cy="5597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127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9A1270D-9073-0042-B3E3-C14D4F0C3D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417" y="0"/>
            <a:ext cx="11095166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6B32EF0-356B-9F45-860A-27E60F0F3831}"/>
              </a:ext>
            </a:extLst>
          </p:cNvPr>
          <p:cNvSpPr txBox="1"/>
          <p:nvPr/>
        </p:nvSpPr>
        <p:spPr>
          <a:xfrm>
            <a:off x="1371600" y="4615543"/>
            <a:ext cx="3483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Now complete Unit 9, lesson 9, page 99</a:t>
            </a:r>
          </a:p>
        </p:txBody>
      </p:sp>
    </p:spTree>
    <p:extLst>
      <p:ext uri="{BB962C8B-B14F-4D97-AF65-F5344CB8AC3E}">
        <p14:creationId xmlns:p14="http://schemas.microsoft.com/office/powerpoint/2010/main" val="25250164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CD2234A-4193-F242-9367-67D8F157CFFB}"/>
              </a:ext>
            </a:extLst>
          </p:cNvPr>
          <p:cNvSpPr txBox="1"/>
          <p:nvPr/>
        </p:nvSpPr>
        <p:spPr>
          <a:xfrm>
            <a:off x="362358" y="222098"/>
            <a:ext cx="419377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latin typeface="Comic Sans MS" panose="030F0902030302020204" pitchFamily="66" charset="0"/>
              </a:rPr>
              <a:t>Wednesday 1.4.20</a:t>
            </a:r>
          </a:p>
          <a:p>
            <a:pPr algn="ctr"/>
            <a:endParaRPr lang="en-US" sz="6000" dirty="0">
              <a:latin typeface="Comic Sans MS" panose="030F0902030302020204" pitchFamily="66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B28FAB6-2E4E-834A-939E-678EE1E0313F}"/>
              </a:ext>
            </a:extLst>
          </p:cNvPr>
          <p:cNvSpPr txBox="1"/>
          <p:nvPr/>
        </p:nvSpPr>
        <p:spPr>
          <a:xfrm>
            <a:off x="2637883" y="894078"/>
            <a:ext cx="24497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mic Sans MS" panose="030F0902030302020204" pitchFamily="66" charset="0"/>
              </a:rPr>
              <a:t>Have a look at these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47B1F06-D0DA-904A-B331-A47EE485D9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845" y="1197793"/>
            <a:ext cx="9674290" cy="5886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0453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4732072-A8C1-1941-BED7-D33EB07E2D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947" y="68939"/>
            <a:ext cx="10976106" cy="678906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B28FAB6-2E4E-834A-939E-678EE1E0313F}"/>
              </a:ext>
            </a:extLst>
          </p:cNvPr>
          <p:cNvSpPr txBox="1"/>
          <p:nvPr/>
        </p:nvSpPr>
        <p:spPr>
          <a:xfrm>
            <a:off x="1066568" y="5509619"/>
            <a:ext cx="4610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mic Sans MS" panose="030F0902030302020204" pitchFamily="66" charset="0"/>
              </a:rPr>
              <a:t>Now complete Unit 9, lesson 10, page 102</a:t>
            </a:r>
          </a:p>
        </p:txBody>
      </p:sp>
    </p:spTree>
    <p:extLst>
      <p:ext uri="{BB962C8B-B14F-4D97-AF65-F5344CB8AC3E}">
        <p14:creationId xmlns:p14="http://schemas.microsoft.com/office/powerpoint/2010/main" val="39403587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05A2AD-11F2-1040-B23B-C10A6020A6B1}"/>
              </a:ext>
            </a:extLst>
          </p:cNvPr>
          <p:cNvSpPr txBox="1"/>
          <p:nvPr/>
        </p:nvSpPr>
        <p:spPr>
          <a:xfrm>
            <a:off x="551769" y="259896"/>
            <a:ext cx="71845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Thursday 2.4.20 Have a look at these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C8B3D4-C7C4-2845-A149-A517D7AE3F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721561"/>
            <a:ext cx="10210799" cy="6126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8094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674B59C-7092-6543-937D-F31D691392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072" y="0"/>
            <a:ext cx="11117855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E351BD9-057F-5E4E-8139-2C1FAA58E2DF}"/>
              </a:ext>
            </a:extLst>
          </p:cNvPr>
          <p:cNvSpPr txBox="1"/>
          <p:nvPr/>
        </p:nvSpPr>
        <p:spPr>
          <a:xfrm>
            <a:off x="1153886" y="5225143"/>
            <a:ext cx="4108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Now complete unit 9, lesson 11, page 105</a:t>
            </a:r>
          </a:p>
        </p:txBody>
      </p:sp>
    </p:spTree>
    <p:extLst>
      <p:ext uri="{BB962C8B-B14F-4D97-AF65-F5344CB8AC3E}">
        <p14:creationId xmlns:p14="http://schemas.microsoft.com/office/powerpoint/2010/main" val="21077731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91</Words>
  <Application>Microsoft Macintosh PowerPoint</Application>
  <PresentationFormat>Widescreen</PresentationFormat>
  <Paragraphs>18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Mim Metcalfe</dc:creator>
  <cp:lastModifiedBy>Mim Metcalfe</cp:lastModifiedBy>
  <cp:revision>3</cp:revision>
  <dcterms:created xsi:type="dcterms:W3CDTF">2020-03-29T16:14:16Z</dcterms:created>
  <dcterms:modified xsi:type="dcterms:W3CDTF">2020-03-29T16:42:19Z</dcterms:modified>
</cp:coreProperties>
</file>