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6018"/>
  </p:normalViewPr>
  <p:slideViewPr>
    <p:cSldViewPr snapToGrid="0" snapToObjects="1">
      <p:cViewPr varScale="1">
        <p:scale>
          <a:sx n="118" d="100"/>
          <a:sy n="118" d="100"/>
        </p:scale>
        <p:origin x="36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C19C9-B7DE-2E45-AF3D-782E407FF2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3997ACB-F88A-414E-B4AC-12AE83A58C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066896-E856-C943-9FA5-56E6EDF2B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F56E18-1817-EE4B-92D2-3DB8D89AE1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AF189-CB68-DA42-B1F7-B5D3E567D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68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8482E4-FA44-0B42-A05D-998EF4D4D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E9A80A-8C6B-134C-9655-FE5DC601A3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826E69-422B-E04E-8821-96371B421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58A074-BE22-B742-B38F-13DB711B7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B207A7-00A4-D845-8221-A2F1A4D171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817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563F6E-CF58-DE42-8F07-A7AAC868D5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FA54B4E-990B-A348-9043-9C8529C95B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6BDB38-8CF2-2C4D-99BB-012C173E1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D29292-DDA2-FB4E-B3B6-EBD6753DC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0F8E24-E372-6943-A39F-D13B45382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3636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AAD5EB-2470-804C-83F6-8805B0DBD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A614C4-CE0F-F843-85A1-A84A1937A3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C018F3-8EFA-2940-8E80-015E8DBDFB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CD6252-DC75-8541-85BC-AF5A05625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C0727E-388F-BE43-95D0-352EB41DB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140128B-6464-AF49-99C3-9A474B357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1889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E497E2-B666-FA47-A1DC-4285A1D3D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869182-C632-424B-89F7-382127AB2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1B8FC-1A34-D544-894C-BEF9ABFB00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7A014D-0DB7-3640-B951-D5779463A1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95DB65-42CE-0B43-A135-C78593A6504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C2196D-F847-4243-B188-A4C8482EE2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F91981-3F0A-5844-8ADE-C995EE5989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2D9D4D1-7DF0-BD45-A4D4-E10F9309D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54154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C7D315-A5DF-DA47-94F6-8A760ADF98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7023D7-4892-DF46-85DB-D4D43804B6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3B1B52-1AE0-434D-90F3-DFC007403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22CABA-CEE2-794B-8C30-38D6B58FF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10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DF43CE-67EA-C94A-8FE1-8201930A5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8F1B5CB-80D5-1748-99DE-B5983FA775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579D08-16FC-6842-AC33-FC741007F7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9170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4FF1F-0B76-6848-977D-A9A36B4D0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EE85C9-1B73-2946-A797-C0289E9891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E5DB05-3F94-A344-9DE3-F482917BBA1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53B7A8-FDF9-884E-BF52-085817B7BC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F919EA-F1C2-2C4D-930E-D1DDAA43F5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95CA94-F84B-A146-938A-5622A37360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48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8F0ECE-050F-D14C-88DD-90322182E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B1DE12-953E-5F4E-B525-A999ACC39A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304B412-4BB8-774C-AEAD-9DD966A767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161603-F69F-DE4A-9C0B-17ACE07533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85FECDA-5F7A-4C42-95A6-7B17CD75A1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B1DB0C-9BB2-0A44-AE69-4D21739FA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760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71BADF-0554-7C47-BDFA-F36BB94BCB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1B8544-F8F5-514D-B178-4ED1B5C893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09C773-73A8-2B4A-A357-82CFAF529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8EAA3F-1CB4-5245-B59E-FAFC29C2C0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828A18-FAD1-6945-A898-8DF028C35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5373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45FA05-87C3-7543-B666-342C3E9C2B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B1BF77-2B1A-7449-84F6-463C9FAA83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363239-8796-B34E-8C6F-B6D395F4AC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0F8139-9FC7-2D4F-ACFB-E9EE0B0AEE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05E7CF-4387-9043-8F70-F4139FA3E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421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124C232-2488-AB4C-B2BD-51839FB47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75C8618-BA73-434F-A1F3-389CC3C216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6A2AE4-A55A-4A4C-8658-AA6022DAD5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0EB77-8196-9049-B4A8-EDF11755F173}" type="datetimeFigureOut">
              <a:rPr lang="en-US" smtClean="0"/>
              <a:t>5/17/20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76673-31D6-4D4E-9487-49A2017850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77E7D-3BF4-2A45-B59B-CEE67BE604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F5907-9F89-7E47-A1EE-87FD4F7890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135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928B410-DAC5-CC46-AE48-31975BC1F9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2340" y="0"/>
            <a:ext cx="7247319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130629" y="217714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18.5.20 Have a look at these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C43CB1-9D3D-AB4D-B02C-4EDE3DAA3D9D}"/>
              </a:ext>
            </a:extLst>
          </p:cNvPr>
          <p:cNvSpPr txBox="1"/>
          <p:nvPr/>
        </p:nvSpPr>
        <p:spPr>
          <a:xfrm>
            <a:off x="3679372" y="6379028"/>
            <a:ext cx="3683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the end of unit check </a:t>
            </a:r>
          </a:p>
        </p:txBody>
      </p:sp>
    </p:spTree>
    <p:extLst>
      <p:ext uri="{BB962C8B-B14F-4D97-AF65-F5344CB8AC3E}">
        <p14:creationId xmlns:p14="http://schemas.microsoft.com/office/powerpoint/2010/main" val="11264231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DFA294-5593-B248-9E28-17A27E141F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093" y="82550"/>
            <a:ext cx="10350500" cy="66929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722915" y="163286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19.5.20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10260568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722915" y="163286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19.5.20 Have a look at these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50C5DB-A895-4B4F-9E2A-7A707804BA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850" y="146050"/>
            <a:ext cx="10274300" cy="656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10542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722915" y="163286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19.5.20 Have a look at these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CFB416-C45A-2F46-889A-E6F53FFFE0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850" y="6350"/>
            <a:ext cx="10274300" cy="68453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71B2618-640A-9F4D-9D34-BF331E6FC106}"/>
              </a:ext>
            </a:extLst>
          </p:cNvPr>
          <p:cNvSpPr txBox="1"/>
          <p:nvPr/>
        </p:nvSpPr>
        <p:spPr>
          <a:xfrm>
            <a:off x="5769429" y="6325382"/>
            <a:ext cx="3200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15, lesson 1</a:t>
            </a:r>
          </a:p>
        </p:txBody>
      </p:sp>
    </p:spTree>
    <p:extLst>
      <p:ext uri="{BB962C8B-B14F-4D97-AF65-F5344CB8AC3E}">
        <p14:creationId xmlns:p14="http://schemas.microsoft.com/office/powerpoint/2010/main" val="727430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8961067-8597-984A-97BD-A17C6A911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6150" y="152400"/>
            <a:ext cx="10299700" cy="6553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396344" y="152400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20.5.20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9031099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396344" y="152400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20.5.20 Have a look at these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138368-FFC5-6F43-A786-01EC6472311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200" y="171450"/>
            <a:ext cx="10261600" cy="6515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2228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396344" y="152400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20.5.20 Have a look at these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0B000A3-C171-C241-B35B-1DB3CC5AFA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300" y="38100"/>
            <a:ext cx="10185400" cy="67818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FA01E89-07E7-D546-B9DA-010E5D6D3F45}"/>
              </a:ext>
            </a:extLst>
          </p:cNvPr>
          <p:cNvSpPr txBox="1"/>
          <p:nvPr/>
        </p:nvSpPr>
        <p:spPr>
          <a:xfrm>
            <a:off x="5910943" y="6450568"/>
            <a:ext cx="3200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15, lesson 2</a:t>
            </a:r>
          </a:p>
        </p:txBody>
      </p:sp>
    </p:spTree>
    <p:extLst>
      <p:ext uri="{BB962C8B-B14F-4D97-AF65-F5344CB8AC3E}">
        <p14:creationId xmlns:p14="http://schemas.microsoft.com/office/powerpoint/2010/main" val="17505079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3932550-81EF-A54E-ADBE-748D53EED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650" y="234950"/>
            <a:ext cx="10426700" cy="63881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352801" y="295729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21.5.20 Have a look at these</a:t>
            </a:r>
          </a:p>
        </p:txBody>
      </p:sp>
    </p:spTree>
    <p:extLst>
      <p:ext uri="{BB962C8B-B14F-4D97-AF65-F5344CB8AC3E}">
        <p14:creationId xmlns:p14="http://schemas.microsoft.com/office/powerpoint/2010/main" val="19976352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352801" y="295729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21.5.20 Have a look at these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D10E08-5191-854C-83BC-2D8B68FF8F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209550"/>
            <a:ext cx="10210800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94879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352801" y="295729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21.5.20 Have a look at these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6D6848-28F1-3A48-83C5-518DD2326D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000" y="295729"/>
            <a:ext cx="10160000" cy="67437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A52E495-2D3C-E841-A044-B33EE6523853}"/>
              </a:ext>
            </a:extLst>
          </p:cNvPr>
          <p:cNvSpPr txBox="1"/>
          <p:nvPr/>
        </p:nvSpPr>
        <p:spPr>
          <a:xfrm>
            <a:off x="5933040" y="6431518"/>
            <a:ext cx="32006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Unit 15, lesson 3</a:t>
            </a:r>
          </a:p>
        </p:txBody>
      </p:sp>
    </p:spTree>
    <p:extLst>
      <p:ext uri="{BB962C8B-B14F-4D97-AF65-F5344CB8AC3E}">
        <p14:creationId xmlns:p14="http://schemas.microsoft.com/office/powerpoint/2010/main" val="17491846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352801" y="295729"/>
            <a:ext cx="28342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22.5.20 Have a look at these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F9FEF8-D4CA-484D-8421-6B8B1C9D22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141" y="985258"/>
            <a:ext cx="11869793" cy="5577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2707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8550ED-7F0E-1841-8EA2-1B9E5701AEE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272" y="804511"/>
            <a:ext cx="10287000" cy="54102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A01845B-F4A3-274A-B8E9-E491893BCD48}"/>
              </a:ext>
            </a:extLst>
          </p:cNvPr>
          <p:cNvSpPr txBox="1"/>
          <p:nvPr/>
        </p:nvSpPr>
        <p:spPr>
          <a:xfrm>
            <a:off x="3080658" y="5684157"/>
            <a:ext cx="3683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Then complete the end of </a:t>
            </a:r>
            <a:r>
              <a:rPr lang="en-US"/>
              <a:t>unit check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645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101</Words>
  <Application>Microsoft Macintosh PowerPoint</Application>
  <PresentationFormat>Widescreen</PresentationFormat>
  <Paragraphs>16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Mim Metcalfe</dc:creator>
  <cp:lastModifiedBy>Mim Metcalfe</cp:lastModifiedBy>
  <cp:revision>1</cp:revision>
  <dcterms:created xsi:type="dcterms:W3CDTF">2020-05-17T14:48:49Z</dcterms:created>
  <dcterms:modified xsi:type="dcterms:W3CDTF">2020-05-17T14:56:36Z</dcterms:modified>
</cp:coreProperties>
</file>