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4A4DC99D-2D6A-4B3C-824B-47C5F612A30F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7E260B0-7D37-411F-839C-69452E1F7C71}" type="datetimeFigureOut">
              <a:rPr lang="en-GB" smtClean="0"/>
              <a:t>17/06/2020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543800" cy="1296145"/>
          </a:xfrm>
        </p:spPr>
        <p:txBody>
          <a:bodyPr/>
          <a:lstStyle/>
          <a:p>
            <a:r>
              <a:rPr lang="en-GB" dirty="0" smtClean="0"/>
              <a:t>Name of Dinosaur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tx2">
                    <a:lumMod val="75000"/>
                  </a:schemeClr>
                </a:solidFill>
                <a:latin typeface="Arial Rounded MT Bold" pitchFamily="34" charset="0"/>
              </a:rPr>
              <a:t>Researched and presented by </a:t>
            </a:r>
            <a:r>
              <a:rPr lang="en-GB" dirty="0" smtClean="0">
                <a:solidFill>
                  <a:schemeClr val="tx2">
                    <a:lumMod val="75000"/>
                  </a:schemeClr>
                </a:solidFill>
                <a:latin typeface="Arial Rounded MT Bold" pitchFamily="34" charset="0"/>
              </a:rPr>
              <a:t>_______________</a:t>
            </a:r>
            <a:endParaRPr lang="en-GB" dirty="0" smtClean="0">
              <a:solidFill>
                <a:schemeClr val="tx2">
                  <a:lumMod val="75000"/>
                </a:schemeClr>
              </a:solidFill>
              <a:latin typeface="Arial Rounded MT Bold" pitchFamily="34" charset="0"/>
            </a:endParaRPr>
          </a:p>
          <a:p>
            <a:endParaRPr lang="en-GB" dirty="0">
              <a:solidFill>
                <a:schemeClr val="tx2">
                  <a:lumMod val="75000"/>
                </a:schemeClr>
              </a:solidFill>
              <a:latin typeface="Arial Rounded MT Bold" pitchFamily="34" charset="0"/>
            </a:endParaRPr>
          </a:p>
          <a:p>
            <a:r>
              <a:rPr lang="en-GB" dirty="0" smtClean="0">
                <a:solidFill>
                  <a:schemeClr val="tx2">
                    <a:lumMod val="75000"/>
                  </a:schemeClr>
                </a:solidFill>
                <a:latin typeface="Arial Rounded MT Bold" pitchFamily="34" charset="0"/>
              </a:rPr>
              <a:t>Dinosaur </a:t>
            </a:r>
            <a:r>
              <a:rPr lang="en-GB" dirty="0" smtClean="0">
                <a:solidFill>
                  <a:schemeClr val="tx2">
                    <a:lumMod val="75000"/>
                  </a:schemeClr>
                </a:solidFill>
                <a:latin typeface="Arial Rounded MT Bold" pitchFamily="34" charset="0"/>
              </a:rPr>
              <a:t>Fortnight 22 June – 3 July 2020</a:t>
            </a:r>
            <a:endParaRPr lang="en-GB" dirty="0" smtClean="0">
              <a:solidFill>
                <a:schemeClr val="tx2">
                  <a:lumMod val="75000"/>
                </a:schemeClr>
              </a:solidFill>
              <a:latin typeface="Arial Rounded MT Bold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065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942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Habitat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721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Fascinating Facts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7935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12</TotalTime>
  <Words>20</Words>
  <Application>Microsoft Office PowerPoint</Application>
  <PresentationFormat>On-screen Show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Adjacency</vt:lpstr>
      <vt:lpstr>Name of Dinosaur </vt:lpstr>
      <vt:lpstr>Diet</vt:lpstr>
      <vt:lpstr>Habitat</vt:lpstr>
      <vt:lpstr>Fascinating Facts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Dinosaur</dc:title>
  <dc:creator>Andrea Wirth</dc:creator>
  <cp:lastModifiedBy>Andrea Wirth</cp:lastModifiedBy>
  <cp:revision>3</cp:revision>
  <dcterms:created xsi:type="dcterms:W3CDTF">2018-06-07T16:18:12Z</dcterms:created>
  <dcterms:modified xsi:type="dcterms:W3CDTF">2020-06-17T10:34:57Z</dcterms:modified>
</cp:coreProperties>
</file>