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8" r:id="rId2"/>
    <p:sldId id="264" r:id="rId3"/>
    <p:sldId id="273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279" r:id="rId25"/>
    <p:sldId id="267" r:id="rId2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winkl" pitchFamily="2" charset="77"/>
      <p:regular r:id="rId33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A1D9"/>
    <a:srgbClr val="ACDDFC"/>
    <a:srgbClr val="5E9B72"/>
    <a:srgbClr val="436D51"/>
    <a:srgbClr val="FFFFFF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 showGuides="1">
      <p:cViewPr varScale="1">
        <p:scale>
          <a:sx n="118" d="100"/>
          <a:sy n="118" d="100"/>
        </p:scale>
        <p:origin x="1512" y="19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zero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ten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22" name="Oval 21"/>
          <p:cNvSpPr/>
          <p:nvPr/>
        </p:nvSpPr>
        <p:spPr>
          <a:xfrm>
            <a:off x="5631992" y="2994855"/>
            <a:ext cx="2179776" cy="217977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835" y="3314076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946" y="3161471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870" y="3183909"/>
              <a:ext cx="222932" cy="69476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4897" y="4131589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870" y="4320643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437" y="3314076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946" y="4320643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437" y="4131589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4094" y="3737360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410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010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one green bottle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nine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427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0934 3.7037E-7 C 0.13524 3.7037E-7 0.1868 0.06898 0.1868 0.125 L 0.1868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5914" y="3261526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9838" y="3261526"/>
              <a:ext cx="222932" cy="69476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092" y="3588507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6264" y="3261526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2636" y="3588507"/>
              <a:ext cx="222932" cy="694766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0414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63975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two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eight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670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4102" y="3282546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8026" y="3282546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4452" y="3282546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4802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4599" y="3732411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3808" y="3726848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180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three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seven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13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230" y="3282546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7580" y="3282546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6716" y="3732411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5925" y="3726848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7507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4196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four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six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05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0010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230" y="3282546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9066" y="4147575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5142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66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934" y="3308222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143" y="3302659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143" y="4139098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934" y="4139098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00249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five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five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65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0010" y="4155717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9066" y="3737360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5142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66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5116" y="3324841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7804" y="3319278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7804" y="4155717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5116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21460" y="3753979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741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six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four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78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5631992" y="2994855"/>
            <a:ext cx="2179776" cy="2179776"/>
            <a:chOff x="1394912" y="2994855"/>
            <a:chExt cx="2179776" cy="2179776"/>
          </a:xfrm>
        </p:grpSpPr>
        <p:sp>
          <p:nvSpPr>
            <p:cNvPr id="30" name="Oval 2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0010" y="4155717"/>
              <a:ext cx="222932" cy="69476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230" y="3282546"/>
              <a:ext cx="222932" cy="69476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9066" y="4147575"/>
              <a:ext cx="222932" cy="69476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5142" y="4147575"/>
              <a:ext cx="222932" cy="69476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66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1394912" y="2994855"/>
            <a:ext cx="2179776" cy="2179776"/>
            <a:chOff x="5631992" y="2994855"/>
            <a:chExt cx="2179776" cy="2179776"/>
          </a:xfrm>
        </p:grpSpPr>
        <p:sp>
          <p:nvSpPr>
            <p:cNvPr id="40" name="Oval 39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934" y="3308222"/>
              <a:ext cx="222932" cy="69476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143" y="3302659"/>
              <a:ext cx="222932" cy="69476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143" y="4139098"/>
              <a:ext cx="222932" cy="6947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934" y="4139098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4928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seven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three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211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8472 -3.7037E-7 C 0.12292 -3.7037E-7 0.16979 0.07199 0.16979 0.13056 L 0.16979 0.26111 " pathEditMode="relative" rAng="0" ptsTypes="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5631992" y="2984343"/>
            <a:ext cx="2179776" cy="2179776"/>
            <a:chOff x="1394912" y="2994855"/>
            <a:chExt cx="2179776" cy="2179776"/>
          </a:xfrm>
        </p:grpSpPr>
        <p:sp>
          <p:nvSpPr>
            <p:cNvPr id="30" name="Oval 2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230" y="3282546"/>
              <a:ext cx="222932" cy="69476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7580" y="3282546"/>
              <a:ext cx="222932" cy="69476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1394912" y="2994855"/>
            <a:ext cx="2179776" cy="2179776"/>
            <a:chOff x="5631992" y="2994855"/>
            <a:chExt cx="2179776" cy="2179776"/>
          </a:xfrm>
        </p:grpSpPr>
        <p:sp>
          <p:nvSpPr>
            <p:cNvPr id="41" name="Oval 40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6716" y="3732411"/>
              <a:ext cx="222932" cy="69476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5925" y="3726848"/>
              <a:ext cx="222932" cy="6947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7507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471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eight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two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62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8472 -3.7037E-7 C 0.12292 -3.7037E-7 0.16979 0.07199 0.16979 0.13056 L 0.16979 0.26111 " pathEditMode="relative" rAng="0" ptsTypes="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000"/>
                            </p:stCondLst>
                            <p:childTnLst>
                              <p:par>
                                <p:cTn id="6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07934 0 C 0.11493 0 0.15885 0.0706 0.15885 0.12824 L 0.15885 0.25648 " pathEditMode="relative" rAng="0" ptsTypes="AAAA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4" y="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5625220" y="2994855"/>
            <a:ext cx="2179776" cy="2179776"/>
            <a:chOff x="1394912" y="2994855"/>
            <a:chExt cx="2179776" cy="2179776"/>
          </a:xfrm>
        </p:grpSpPr>
        <p:sp>
          <p:nvSpPr>
            <p:cNvPr id="30" name="Oval 2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4102" y="3282546"/>
              <a:ext cx="222932" cy="69476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8026" y="3282546"/>
              <a:ext cx="222932" cy="69476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4452" y="3282546"/>
              <a:ext cx="222932" cy="69476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4802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1388140" y="2994855"/>
            <a:ext cx="2179776" cy="2179776"/>
            <a:chOff x="5631992" y="2994855"/>
            <a:chExt cx="2179776" cy="2179776"/>
          </a:xfrm>
        </p:grpSpPr>
        <p:sp>
          <p:nvSpPr>
            <p:cNvPr id="42" name="Oval 4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4599" y="3732411"/>
              <a:ext cx="222932" cy="6947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3808" y="3726848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331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nine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one green bottle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421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8472 -3.7037E-7 C 0.12292 -3.7037E-7 0.16979 0.07199 0.16979 0.13056 L 0.16979 0.26111 " pathEditMode="relative" rAng="0" ptsTypes="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000"/>
                            </p:stCondLst>
                            <p:childTnLst>
                              <p:par>
                                <p:cTn id="6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07934 0 C 0.11493 0 0.15885 0.0706 0.15885 0.12824 L 0.15885 0.25648 " pathEditMode="relative" rAng="0" ptsTypes="AAAA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4" y="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000"/>
                            </p:stCondLst>
                            <p:childTnLst>
                              <p:par>
                                <p:cTn id="67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0.07413 1.48148E-6 C 0.10747 1.48148E-6 0.14844 0.06898 0.14844 0.125 L 0.14844 0.25 " pathEditMode="relative" rAng="0" ptsTypes="AAAA">
                                      <p:cBhvr>
                                        <p:cTn id="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5631992" y="2994855"/>
            <a:ext cx="2179776" cy="2179776"/>
            <a:chOff x="1394912" y="2994855"/>
            <a:chExt cx="2179776" cy="2179776"/>
          </a:xfrm>
        </p:grpSpPr>
        <p:sp>
          <p:nvSpPr>
            <p:cNvPr id="30" name="Oval 2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5914" y="3261526"/>
              <a:ext cx="222932" cy="69476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9838" y="3261526"/>
              <a:ext cx="222932" cy="69476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092" y="3588507"/>
              <a:ext cx="222932" cy="69476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6264" y="3261526"/>
              <a:ext cx="222932" cy="69476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2636" y="3588507"/>
              <a:ext cx="222932" cy="694766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1402332" y="2994855"/>
            <a:ext cx="2179776" cy="2179776"/>
            <a:chOff x="5631992" y="2994855"/>
            <a:chExt cx="2179776" cy="2179776"/>
          </a:xfrm>
        </p:grpSpPr>
        <p:sp>
          <p:nvSpPr>
            <p:cNvPr id="43" name="Oval 42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0414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6178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ten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zero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9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8472 -3.7037E-7 C 0.12292 -3.7037E-7 0.16979 0.07199 0.16979 0.13056 L 0.16979 0.26111 " pathEditMode="relative" rAng="0" ptsTypes="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000"/>
                            </p:stCondLst>
                            <p:childTnLst>
                              <p:par>
                                <p:cTn id="6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07934 0 C 0.11493 0 0.15885 0.0706 0.15885 0.12824 L 0.15885 0.25648 " pathEditMode="relative" rAng="0" ptsTypes="AAAA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4" y="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000"/>
                            </p:stCondLst>
                            <p:childTnLst>
                              <p:par>
                                <p:cTn id="67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0.07413 1.48148E-6 C 0.10747 1.48148E-6 0.14844 0.06898 0.14844 0.125 L 0.14844 0.25 " pathEditMode="relative" rAng="0" ptsTypes="AAAA">
                                      <p:cBhvr>
                                        <p:cTn id="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8000"/>
                            </p:stCondLst>
                            <p:childTnLst>
                              <p:par>
                                <p:cTn id="70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7084 -4.44444E-6 C 0.10261 -4.44444E-6 0.14184 0.06899 0.14184 0.125 L 0.14184 0.25 " pathEditMode="relative" rAng="0" ptsTypes="AAAA">
                                      <p:cBhvr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oup 38"/>
          <p:cNvGrpSpPr/>
          <p:nvPr/>
        </p:nvGrpSpPr>
        <p:grpSpPr>
          <a:xfrm>
            <a:off x="5631992" y="2994855"/>
            <a:ext cx="2179776" cy="2179776"/>
            <a:chOff x="1394912" y="2994855"/>
            <a:chExt cx="2179776" cy="2179776"/>
          </a:xfrm>
        </p:grpSpPr>
        <p:sp>
          <p:nvSpPr>
            <p:cNvPr id="40" name="Oval 3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835" y="3314076"/>
              <a:ext cx="222932" cy="69476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946" y="3161471"/>
              <a:ext cx="222932" cy="69476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870" y="3183909"/>
              <a:ext cx="222932" cy="6947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4897" y="4131589"/>
              <a:ext cx="222932" cy="69476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870" y="4320643"/>
              <a:ext cx="222932" cy="69476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437" y="3314076"/>
              <a:ext cx="222932" cy="69476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946" y="4320643"/>
              <a:ext cx="222932" cy="69476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437" y="4131589"/>
              <a:ext cx="222932" cy="69476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4094" y="3737360"/>
              <a:ext cx="222932" cy="69476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410" y="3737360"/>
              <a:ext cx="222932" cy="694766"/>
            </a:xfrm>
            <a:prstGeom prst="rect">
              <a:avLst/>
            </a:prstGeom>
          </p:spPr>
        </p:pic>
      </p:grpSp>
      <p:sp>
        <p:nvSpPr>
          <p:cNvPr id="51" name="Oval 50"/>
          <p:cNvSpPr/>
          <p:nvPr/>
        </p:nvSpPr>
        <p:spPr>
          <a:xfrm>
            <a:off x="1395730" y="2994855"/>
            <a:ext cx="2179776" cy="217977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71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  <p:bldP spid="5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4745351" y="1369412"/>
            <a:ext cx="3600450" cy="2231661"/>
            <a:chOff x="4745351" y="1369412"/>
            <a:chExt cx="3600450" cy="2231661"/>
          </a:xfrm>
        </p:grpSpPr>
        <p:grpSp>
          <p:nvGrpSpPr>
            <p:cNvPr id="58" name="Group 57"/>
            <p:cNvGrpSpPr/>
            <p:nvPr/>
          </p:nvGrpSpPr>
          <p:grpSpPr>
            <a:xfrm>
              <a:off x="4765329" y="1909524"/>
              <a:ext cx="3580472" cy="1691549"/>
              <a:chOff x="444500" y="3109668"/>
              <a:chExt cx="8242300" cy="3893970"/>
            </a:xfrm>
          </p:grpSpPr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60" name="Picture 5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6039" y="1529074"/>
              <a:ext cx="153316" cy="477809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8668" y="1529073"/>
              <a:ext cx="153316" cy="477809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2100" y="1529072"/>
              <a:ext cx="153316" cy="477809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85919" y="2390981"/>
              <a:ext cx="153316" cy="477809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33336" y="2383839"/>
              <a:ext cx="153316" cy="477809"/>
            </a:xfrm>
            <a:prstGeom prst="rect">
              <a:avLst/>
            </a:prstGeom>
          </p:spPr>
        </p:pic>
        <p:sp>
          <p:nvSpPr>
            <p:cNvPr id="55" name="Rounded Rectangle 54"/>
            <p:cNvSpPr/>
            <p:nvPr/>
          </p:nvSpPr>
          <p:spPr>
            <a:xfrm>
              <a:off x="4745351" y="1369412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8" name="Picture 10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6252" y="2384424"/>
              <a:ext cx="153316" cy="477809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1651" y="2390980"/>
              <a:ext cx="153316" cy="477809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6448" y="2398858"/>
              <a:ext cx="153316" cy="477809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2475" y="2390980"/>
              <a:ext cx="153316" cy="477809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8502" y="2375785"/>
              <a:ext cx="153316" cy="477809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755650" y="1369412"/>
            <a:ext cx="3600450" cy="2231661"/>
            <a:chOff x="755650" y="1369412"/>
            <a:chExt cx="3600450" cy="2231661"/>
          </a:xfrm>
        </p:grpSpPr>
        <p:grpSp>
          <p:nvGrpSpPr>
            <p:cNvPr id="47" name="Group 46"/>
            <p:cNvGrpSpPr/>
            <p:nvPr/>
          </p:nvGrpSpPr>
          <p:grpSpPr>
            <a:xfrm>
              <a:off x="775628" y="1909524"/>
              <a:ext cx="3580472" cy="1691549"/>
              <a:chOff x="444500" y="3109668"/>
              <a:chExt cx="8242300" cy="3893970"/>
            </a:xfrm>
          </p:grpSpPr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49" name="Picture 48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338" y="1529074"/>
              <a:ext cx="153316" cy="47780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1799" y="1529072"/>
              <a:ext cx="153316" cy="477809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0760" y="2401185"/>
              <a:ext cx="153316" cy="477809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6218" y="2390981"/>
              <a:ext cx="153316" cy="477809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7501" y="2401185"/>
              <a:ext cx="153316" cy="477809"/>
            </a:xfrm>
            <a:prstGeom prst="rect">
              <a:avLst/>
            </a:prstGeom>
          </p:spPr>
        </p:pic>
        <p:sp>
          <p:nvSpPr>
            <p:cNvPr id="6" name="Rounded Rectangle 5"/>
            <p:cNvSpPr/>
            <p:nvPr/>
          </p:nvSpPr>
          <p:spPr>
            <a:xfrm>
              <a:off x="755650" y="1369412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2473" y="2390980"/>
              <a:ext cx="153316" cy="477809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2429" y="2384424"/>
              <a:ext cx="153316" cy="477809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5021" y="2388834"/>
              <a:ext cx="153316" cy="477809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3056" y="2401185"/>
              <a:ext cx="153316" cy="477809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1803" y="2390980"/>
              <a:ext cx="153316" cy="477809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755650" y="3874976"/>
            <a:ext cx="3600450" cy="2231661"/>
            <a:chOff x="755650" y="3874976"/>
            <a:chExt cx="3600450" cy="2231661"/>
          </a:xfrm>
        </p:grpSpPr>
        <p:grpSp>
          <p:nvGrpSpPr>
            <p:cNvPr id="66" name="Group 65"/>
            <p:cNvGrpSpPr/>
            <p:nvPr/>
          </p:nvGrpSpPr>
          <p:grpSpPr>
            <a:xfrm>
              <a:off x="775628" y="4415088"/>
              <a:ext cx="3580472" cy="1691549"/>
              <a:chOff x="444500" y="3109668"/>
              <a:chExt cx="8242300" cy="3893970"/>
            </a:xfrm>
          </p:grpSpPr>
          <p:pic>
            <p:nvPicPr>
              <p:cNvPr id="67" name="Picture 6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68" name="Picture 67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2996" y="4881349"/>
              <a:ext cx="153316" cy="477809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1759" y="4881348"/>
              <a:ext cx="153316" cy="477809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8836" y="4881348"/>
              <a:ext cx="153316" cy="477809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8287" y="4881347"/>
              <a:ext cx="153316" cy="47780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4319" y="4881347"/>
              <a:ext cx="153316" cy="47780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755650" y="3874976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7226" y="4884017"/>
              <a:ext cx="153316" cy="477809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3788" y="4884016"/>
              <a:ext cx="153316" cy="477809"/>
            </a:xfrm>
            <a:prstGeom prst="rect">
              <a:avLst/>
            </a:prstGeom>
          </p:spPr>
        </p:pic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4646" y="4884016"/>
              <a:ext cx="153316" cy="477809"/>
            </a:xfrm>
            <a:prstGeom prst="rect">
              <a:avLst/>
            </a:prstGeom>
          </p:spPr>
        </p:pic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6287" y="4884015"/>
              <a:ext cx="153316" cy="477809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3917" y="4884015"/>
              <a:ext cx="153316" cy="477809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4765329" y="4027635"/>
            <a:ext cx="3580472" cy="2079002"/>
            <a:chOff x="4765329" y="4027635"/>
            <a:chExt cx="3580472" cy="2079002"/>
          </a:xfrm>
        </p:grpSpPr>
        <p:grpSp>
          <p:nvGrpSpPr>
            <p:cNvPr id="74" name="Group 73"/>
            <p:cNvGrpSpPr/>
            <p:nvPr/>
          </p:nvGrpSpPr>
          <p:grpSpPr>
            <a:xfrm>
              <a:off x="4765329" y="4415088"/>
              <a:ext cx="3580472" cy="1691549"/>
              <a:chOff x="444500" y="3109668"/>
              <a:chExt cx="8242300" cy="3893970"/>
            </a:xfrm>
          </p:grpSpPr>
          <p:pic>
            <p:nvPicPr>
              <p:cNvPr id="75" name="Picture 7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76" name="Picture 75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6039" y="4034638"/>
              <a:ext cx="153316" cy="477809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8668" y="4034637"/>
              <a:ext cx="153316" cy="477809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1465" y="4892895"/>
              <a:ext cx="153316" cy="47780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7698" y="4892895"/>
              <a:ext cx="153316" cy="477809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19535" y="4892895"/>
              <a:ext cx="153316" cy="477809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3132" y="4913964"/>
              <a:ext cx="153316" cy="477809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8606" y="4027635"/>
              <a:ext cx="153316" cy="477809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6663" y="4040665"/>
              <a:ext cx="153316" cy="477809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9292" y="4040664"/>
              <a:ext cx="153316" cy="477809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9230" y="4033662"/>
              <a:ext cx="153316" cy="477809"/>
            </a:xfrm>
            <a:prstGeom prst="rect">
              <a:avLst/>
            </a:prstGeom>
          </p:spPr>
        </p:pic>
      </p:grpSp>
      <p:sp>
        <p:nvSpPr>
          <p:cNvPr id="5" name="Rectangle 4"/>
          <p:cNvSpPr/>
          <p:nvPr/>
        </p:nvSpPr>
        <p:spPr>
          <a:xfrm>
            <a:off x="755650" y="739246"/>
            <a:ext cx="763270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Can you complete the number bonds?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4745351" y="3874976"/>
            <a:ext cx="3600450" cy="2231661"/>
          </a:xfrm>
          <a:prstGeom prst="roundRect">
            <a:avLst>
              <a:gd name="adj" fmla="val 5854"/>
            </a:avLst>
          </a:prstGeom>
          <a:noFill/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1436177" y="2977991"/>
            <a:ext cx="2252419" cy="369332"/>
            <a:chOff x="940877" y="2381091"/>
            <a:chExt cx="2252419" cy="369332"/>
          </a:xfrm>
        </p:grpSpPr>
        <p:sp>
          <p:nvSpPr>
            <p:cNvPr id="25" name="Rectangle 24"/>
            <p:cNvSpPr/>
            <p:nvPr/>
          </p:nvSpPr>
          <p:spPr>
            <a:xfrm>
              <a:off x="940877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877518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8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461672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331736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764309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10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436372" y="5522950"/>
            <a:ext cx="2259846" cy="369332"/>
            <a:chOff x="933450" y="2381091"/>
            <a:chExt cx="2259846" cy="369332"/>
          </a:xfrm>
        </p:grpSpPr>
        <p:sp>
          <p:nvSpPr>
            <p:cNvPr id="30" name="Rectangle 29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0</a:t>
              </a: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317145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2368630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764309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10</a:t>
              </a: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853074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389004" y="2977991"/>
            <a:ext cx="2261245" cy="369332"/>
            <a:chOff x="933450" y="2381091"/>
            <a:chExt cx="2261245" cy="369332"/>
          </a:xfrm>
        </p:grpSpPr>
        <p:sp>
          <p:nvSpPr>
            <p:cNvPr id="36" name="Rectangle 35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3</a:t>
              </a: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393262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2242103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184748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7</a:t>
              </a: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765708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sp>
        <p:nvSpPr>
          <p:cNvPr id="82" name="Rectangle 81"/>
          <p:cNvSpPr/>
          <p:nvPr/>
        </p:nvSpPr>
        <p:spPr>
          <a:xfrm>
            <a:off x="1430185" y="2977991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355996" y="5522950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84" name="Rectangle 83"/>
          <p:cNvSpPr/>
          <p:nvPr/>
        </p:nvSpPr>
        <p:spPr>
          <a:xfrm>
            <a:off x="7222045" y="2970976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grpSp>
        <p:nvGrpSpPr>
          <p:cNvPr id="86" name="Group 85"/>
          <p:cNvGrpSpPr/>
          <p:nvPr/>
        </p:nvGrpSpPr>
        <p:grpSpPr>
          <a:xfrm>
            <a:off x="5389004" y="5522950"/>
            <a:ext cx="2261245" cy="369332"/>
            <a:chOff x="933450" y="2381091"/>
            <a:chExt cx="2261245" cy="369332"/>
          </a:xfrm>
        </p:grpSpPr>
        <p:sp>
          <p:nvSpPr>
            <p:cNvPr id="87" name="Rectangle 86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6</a:t>
              </a: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93262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2249596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84748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4</a:t>
              </a: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2765708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sp>
        <p:nvSpPr>
          <p:cNvPr id="92" name="Rectangle 91"/>
          <p:cNvSpPr/>
          <p:nvPr/>
        </p:nvSpPr>
        <p:spPr>
          <a:xfrm>
            <a:off x="7222045" y="5515935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19184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2" grpId="0"/>
      <p:bldP spid="83" grpId="0"/>
      <p:bldP spid="84" grpId="0"/>
      <p:bldP spid="9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130</TotalTime>
  <Words>533</Words>
  <Application>Microsoft Macintosh PowerPoint</Application>
  <PresentationFormat>On-screen Show (4:3)</PresentationFormat>
  <Paragraphs>186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Mim Metcalfe</cp:lastModifiedBy>
  <cp:revision>99</cp:revision>
  <dcterms:created xsi:type="dcterms:W3CDTF">2020-01-30T11:17:12Z</dcterms:created>
  <dcterms:modified xsi:type="dcterms:W3CDTF">2020-06-13T10:51:08Z</dcterms:modified>
</cp:coreProperties>
</file>