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6018"/>
  </p:normalViewPr>
  <p:slideViewPr>
    <p:cSldViewPr snapToGrid="0" snapToObjects="1">
      <p:cViewPr varScale="1">
        <p:scale>
          <a:sx n="118" d="100"/>
          <a:sy n="118" d="100"/>
        </p:scale>
        <p:origin x="36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6D612-D5E5-BC41-930B-0C72E12563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13FFF7-DF14-404A-92EF-E393ED4FDF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151377-4508-D749-926A-119F65974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AA1B2-B2D5-974C-B3B8-487E63E1C2B4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759B50-6690-7D46-8D22-24943A8B5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B5EB17-E8BF-8240-80CE-1A26F4573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A0F94-127D-B041-ADF2-71EEA0F9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941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769EB-A395-B145-9145-9B6140212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06C1CF-ED17-5747-8D2B-793E2B6EAB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E84807-B46A-9E46-9240-206BB8F91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AA1B2-B2D5-974C-B3B8-487E63E1C2B4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771E26-050F-0C44-BE2E-C3FE56AAF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0B29CF-AEEE-F449-B1C3-FB4F6E893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A0F94-127D-B041-ADF2-71EEA0F9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789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C04F3-D7CC-9B47-A04A-172899213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82CA92-9216-7C4F-9AAA-C249C97F0E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17469D-AF22-2445-8F31-15CD46B20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AA1B2-B2D5-974C-B3B8-487E63E1C2B4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9FFEC4-928E-344F-A049-B7BE419E4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F488D8-BE37-5B45-8DF6-C20D824D1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A0F94-127D-B041-ADF2-71EEA0F9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489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98D1A-89D1-DF44-BE78-3EAC38A07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6D49D2-767F-F549-8E50-0E16DDDF7A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99B554-E8CC-A04C-BFBA-DBA0324B1D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0C5E58-3BD3-A242-A345-62A037C58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AA1B2-B2D5-974C-B3B8-487E63E1C2B4}" type="datetimeFigureOut">
              <a:rPr lang="en-US" smtClean="0"/>
              <a:t>5/3/20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FABB7F-3DB0-6847-890D-8A04E3395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0BF481-D9DE-FD48-9566-856DE1E0C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A0F94-127D-B041-ADF2-71EEA0F9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371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1DB36-4EED-3542-AED3-7846E00EA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2F762C-58E1-8747-9C4E-29A94B66B1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2D15D2-2203-FB4B-BC33-6C6A974C98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6136D8-7509-3045-8836-033C82CDAD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8B8E44-DCA0-8549-ABAE-D9AF8D0F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E3DB20-8972-6F44-89B9-32C929226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AA1B2-B2D5-974C-B3B8-487E63E1C2B4}" type="datetimeFigureOut">
              <a:rPr lang="en-US" smtClean="0"/>
              <a:t>5/3/20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13012E-6CE5-9444-9B22-20F327DB1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FC435-D8FC-664D-9F0F-B0F8837E6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A0F94-127D-B041-ADF2-71EEA0F9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998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DE4E8-EB78-B74D-A862-5069BA212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53693C-2372-D543-806C-81A8ABA67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AA1B2-B2D5-974C-B3B8-487E63E1C2B4}" type="datetimeFigureOut">
              <a:rPr lang="en-US" smtClean="0"/>
              <a:t>5/3/20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382119-5AF1-BE4E-B1D9-D5557B048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54C889-7150-134C-902E-815136831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A0F94-127D-B041-ADF2-71EEA0F9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769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D1C889-8281-AB44-86AC-B6595F096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AA1B2-B2D5-974C-B3B8-487E63E1C2B4}" type="datetimeFigureOut">
              <a:rPr lang="en-US" smtClean="0"/>
              <a:t>5/3/20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C35366-B7DD-FA49-B2BC-20CCE9348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C0F96-76A0-884B-8EF2-52C516850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A0F94-127D-B041-ADF2-71EEA0F9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56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66E38-4749-EA4F-BA10-87BB2D91B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E51C4C-AEF5-6943-B182-235DA2460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4580D-8F23-2140-B7E3-417E724182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CBEA43-F641-0343-88F5-7246E12FD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AA1B2-B2D5-974C-B3B8-487E63E1C2B4}" type="datetimeFigureOut">
              <a:rPr lang="en-US" smtClean="0"/>
              <a:t>5/3/20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D995A5-9197-D045-905A-4B8AC0AA1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2AD086-7653-A845-876C-EE62E03C8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A0F94-127D-B041-ADF2-71EEA0F9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585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F386D-8A1A-B447-9E7B-C4E4214572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153026-0B06-C745-ACC5-772AD716DB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1A410E-F9C5-BB4A-AA34-F36571EC93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43A6C7-394B-154E-8638-CC2AD63D6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AA1B2-B2D5-974C-B3B8-487E63E1C2B4}" type="datetimeFigureOut">
              <a:rPr lang="en-US" smtClean="0"/>
              <a:t>5/3/20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B4EACB-B231-8E4E-835B-95F18ED3C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120918-832C-3249-A751-6650DF42C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A0F94-127D-B041-ADF2-71EEA0F9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208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8CA58-AD5A-5E43-BFF6-4C3AC31D2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4D520D-7631-2B45-9ED3-47FCFAB416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582B60-470F-D146-9B83-C53F68649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AA1B2-B2D5-974C-B3B8-487E63E1C2B4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D36D6-1F05-8E46-8BEE-762224DBC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8E4E18-1E5F-9049-B4A7-F87836E7C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A0F94-127D-B041-ADF2-71EEA0F9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520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93CC4DE-17A6-3340-B949-B4D044F00E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FC19FA-DA9D-B340-AC41-BE8C701231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A95E77-612A-6742-9301-64841E620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AA1B2-B2D5-974C-B3B8-487E63E1C2B4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DE22BD-6CDC-4D46-A8AD-72F0EE1B8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413221-E2C3-1A4C-B577-0BE3609C1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A0F94-127D-B041-ADF2-71EEA0F9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129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2CA9E3-D7D4-5B4F-A339-58937B6A8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C8C677-41AB-764C-ABC8-210313BCB8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07F4FF-F468-9F4C-BF6D-BAC4B9E9C3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AA1B2-B2D5-974C-B3B8-487E63E1C2B4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1107A6-57B0-0445-B46D-DB7EAF0E10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D65A6F-7831-664F-8982-D1284EDAAC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BA0F94-127D-B041-ADF2-71EEA0F9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31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E0CD47E-4453-0248-B3AA-0E55B16987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799" y="0"/>
            <a:ext cx="10918402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466FDF5-C3B5-0844-ADBD-8D299DFD580D}"/>
              </a:ext>
            </a:extLst>
          </p:cNvPr>
          <p:cNvSpPr/>
          <p:nvPr/>
        </p:nvSpPr>
        <p:spPr>
          <a:xfrm>
            <a:off x="3821618" y="130629"/>
            <a:ext cx="26900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4.5.20 –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3570724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FA5648-37A2-664B-A999-F5E10A5F12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91" y="0"/>
            <a:ext cx="10779617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466FDF5-C3B5-0844-ADBD-8D299DFD580D}"/>
              </a:ext>
            </a:extLst>
          </p:cNvPr>
          <p:cNvSpPr/>
          <p:nvPr/>
        </p:nvSpPr>
        <p:spPr>
          <a:xfrm>
            <a:off x="5922560" y="6488668"/>
            <a:ext cx="3683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Now complete Unit 13, lesson 4, p 35</a:t>
            </a:r>
          </a:p>
        </p:txBody>
      </p:sp>
    </p:spTree>
    <p:extLst>
      <p:ext uri="{BB962C8B-B14F-4D97-AF65-F5344CB8AC3E}">
        <p14:creationId xmlns:p14="http://schemas.microsoft.com/office/powerpoint/2010/main" val="21400365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466FDF5-C3B5-0844-ADBD-8D299DFD580D}"/>
              </a:ext>
            </a:extLst>
          </p:cNvPr>
          <p:cNvSpPr/>
          <p:nvPr/>
        </p:nvSpPr>
        <p:spPr>
          <a:xfrm>
            <a:off x="5922560" y="6488668"/>
            <a:ext cx="3683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Now complete Unit 13, lesson 4, p 35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0F333F-E5D4-F94D-A7DA-A0AE5F66CD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293" y="0"/>
            <a:ext cx="10827414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AB82EE0-81B9-5846-B8FD-4E039983727E}"/>
              </a:ext>
            </a:extLst>
          </p:cNvPr>
          <p:cNvSpPr/>
          <p:nvPr/>
        </p:nvSpPr>
        <p:spPr>
          <a:xfrm>
            <a:off x="3405968" y="152791"/>
            <a:ext cx="26900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5.5.20 –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242989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4BFC95-93F2-CB44-A8C8-08D0B7E397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506" y="0"/>
            <a:ext cx="10844987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466FDF5-C3B5-0844-ADBD-8D299DFD580D}"/>
              </a:ext>
            </a:extLst>
          </p:cNvPr>
          <p:cNvSpPr/>
          <p:nvPr/>
        </p:nvSpPr>
        <p:spPr>
          <a:xfrm>
            <a:off x="5922560" y="6488668"/>
            <a:ext cx="3683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Now complete Unit 13, lesson 5, p 38</a:t>
            </a:r>
          </a:p>
        </p:txBody>
      </p:sp>
    </p:spTree>
    <p:extLst>
      <p:ext uri="{BB962C8B-B14F-4D97-AF65-F5344CB8AC3E}">
        <p14:creationId xmlns:p14="http://schemas.microsoft.com/office/powerpoint/2010/main" val="2073148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4C3AF0B-406E-F944-91A5-F3603F7A05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544" y="0"/>
            <a:ext cx="10894911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466FDF5-C3B5-0844-ADBD-8D299DFD580D}"/>
              </a:ext>
            </a:extLst>
          </p:cNvPr>
          <p:cNvSpPr/>
          <p:nvPr/>
        </p:nvSpPr>
        <p:spPr>
          <a:xfrm>
            <a:off x="2063509" y="6488668"/>
            <a:ext cx="4108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Now complete the end of unit check  p 41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678451-F868-904E-B6D4-E79E1224330D}"/>
              </a:ext>
            </a:extLst>
          </p:cNvPr>
          <p:cNvSpPr/>
          <p:nvPr/>
        </p:nvSpPr>
        <p:spPr>
          <a:xfrm>
            <a:off x="5074475" y="98362"/>
            <a:ext cx="26900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6.5.20 –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1011639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D10C8A-D502-014D-92E5-09F1ED6812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509" y="0"/>
            <a:ext cx="979098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B678451-F868-904E-B6D4-E79E1224330D}"/>
              </a:ext>
            </a:extLst>
          </p:cNvPr>
          <p:cNvSpPr/>
          <p:nvPr/>
        </p:nvSpPr>
        <p:spPr>
          <a:xfrm>
            <a:off x="1699904" y="141905"/>
            <a:ext cx="43474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7.5.20 – Have a go at some of these division </a:t>
            </a:r>
          </a:p>
          <a:p>
            <a:r>
              <a:rPr lang="en-US" dirty="0"/>
              <a:t>word problems before we move onto </a:t>
            </a:r>
          </a:p>
          <a:p>
            <a:r>
              <a:rPr lang="en-US" dirty="0"/>
              <a:t>our new unit.</a:t>
            </a:r>
          </a:p>
        </p:txBody>
      </p:sp>
    </p:spTree>
    <p:extLst>
      <p:ext uri="{BB962C8B-B14F-4D97-AF65-F5344CB8AC3E}">
        <p14:creationId xmlns:p14="http://schemas.microsoft.com/office/powerpoint/2010/main" val="35013755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7C26C2-2E3F-2048-8F93-94DE6EC33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762" y="0"/>
            <a:ext cx="9756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184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707C1F-5698-9A46-921D-2566E457FC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1399" y="0"/>
            <a:ext cx="97492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832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74</Words>
  <Application>Microsoft Macintosh PowerPoint</Application>
  <PresentationFormat>Widescreen</PresentationFormat>
  <Paragraphs>10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Mim Metcalfe</dc:creator>
  <cp:lastModifiedBy>Mim Metcalfe</cp:lastModifiedBy>
  <cp:revision>2</cp:revision>
  <dcterms:created xsi:type="dcterms:W3CDTF">2020-05-03T14:11:10Z</dcterms:created>
  <dcterms:modified xsi:type="dcterms:W3CDTF">2020-05-03T14:29:30Z</dcterms:modified>
</cp:coreProperties>
</file>