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D9FF9-442F-4683-B962-0812B1A6B6C0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2D9FF9-442F-4683-B962-0812B1A6B6C0}" type="datetimeFigureOut">
              <a:rPr lang="en-US" smtClean="0"/>
              <a:pPr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5025A-8D80-4DFA-906E-A7C12BE49FE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hiterosemaths.com/homelearning/year-5/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hiterosemaths.com/homelearning/year-5/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hiterosemaths.com/homelearning/year-5/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hiterosemaths.com/homelearning/year-5/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Monday 30.3.2020                              Year </a:t>
            </a:r>
            <a:r>
              <a:rPr lang="en-GB" dirty="0"/>
              <a:t>5</a:t>
            </a:r>
            <a:r>
              <a:rPr lang="en-GB" dirty="0" smtClean="0"/>
              <a:t> Modelled example Unit 11 Lesson </a:t>
            </a:r>
            <a:r>
              <a:rPr lang="en-GB" dirty="0" smtClean="0"/>
              <a:t>1</a:t>
            </a:r>
          </a:p>
          <a:p>
            <a:endParaRPr lang="en-GB" dirty="0" smtClean="0"/>
          </a:p>
          <a:p>
            <a:r>
              <a:rPr lang="en-GB" dirty="0" smtClean="0"/>
              <a:t>You may also wish to visit</a:t>
            </a:r>
            <a:r>
              <a:rPr lang="en-GB" dirty="0" smtClean="0"/>
              <a:t> </a:t>
            </a:r>
            <a:r>
              <a:rPr lang="en-GB" dirty="0" smtClean="0">
                <a:hlinkClick r:id="rId2"/>
              </a:rPr>
              <a:t>https://whiterosemaths.com/homelearning/year-5</a:t>
            </a:r>
            <a:r>
              <a:rPr lang="en-GB" dirty="0" smtClean="0">
                <a:hlinkClick r:id="rId2"/>
              </a:rPr>
              <a:t>/</a:t>
            </a:r>
            <a:r>
              <a:rPr lang="en-GB" dirty="0" smtClean="0"/>
              <a:t> Week 1 Lesson 1 for a virtual lesson.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04590"/>
            <a:ext cx="9100540" cy="5453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488668"/>
            <a:ext cx="6552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Now complete Year 5 Unit 11 Lesson 1 in your books</a:t>
            </a:r>
            <a:endParaRPr lang="en-US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42913"/>
            <a:ext cx="8980014" cy="5362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0" y="0"/>
            <a:ext cx="8748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Discuss with your carers and then work independently in your maths books.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Tuesday 31.3.2020                           Y5 Modelled examples Unit 11 lesson 2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696"/>
            <a:ext cx="8937731" cy="5381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7740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Discuss with your carers and then work independently in your maths books.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836712"/>
            <a:ext cx="8964487" cy="5411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Wednesday 1.4.2020                   Year 5 Modelled Examples Unit 11 Lesson </a:t>
            </a:r>
            <a:r>
              <a:rPr lang="en-GB" dirty="0" smtClean="0"/>
              <a:t>3</a:t>
            </a:r>
          </a:p>
          <a:p>
            <a:endParaRPr lang="en-GB" dirty="0" smtClean="0"/>
          </a:p>
          <a:p>
            <a:r>
              <a:rPr lang="en-GB" dirty="0" smtClean="0"/>
              <a:t>You may also wish to visit </a:t>
            </a:r>
            <a:r>
              <a:rPr lang="en-GB" dirty="0" smtClean="0">
                <a:hlinkClick r:id="rId2"/>
              </a:rPr>
              <a:t>https://whiterosemaths.com/homelearning/year-5/</a:t>
            </a:r>
            <a:r>
              <a:rPr lang="en-GB" dirty="0" smtClean="0"/>
              <a:t> Week 1 Lesson </a:t>
            </a:r>
            <a:r>
              <a:rPr lang="en-GB" dirty="0" smtClean="0"/>
              <a:t>2 </a:t>
            </a:r>
            <a:r>
              <a:rPr lang="en-GB" dirty="0" smtClean="0"/>
              <a:t>for a virtual lesson.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52405"/>
            <a:ext cx="9144000" cy="5505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Discuss with your carers and then work independently in your maths books.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0728"/>
            <a:ext cx="9130782" cy="5462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Thursday  2.4.2020 		Year 5 Modelled Examples Unit 11 Lesson </a:t>
            </a:r>
            <a:r>
              <a:rPr lang="en-GB" dirty="0" smtClean="0"/>
              <a:t>4</a:t>
            </a:r>
          </a:p>
          <a:p>
            <a:endParaRPr lang="en-GB" dirty="0" smtClean="0"/>
          </a:p>
          <a:p>
            <a:r>
              <a:rPr lang="en-GB" dirty="0" smtClean="0"/>
              <a:t>You may also wish to visit </a:t>
            </a:r>
            <a:r>
              <a:rPr lang="en-GB" dirty="0" smtClean="0">
                <a:hlinkClick r:id="rId2"/>
              </a:rPr>
              <a:t>https://whiterosemaths.com/homelearning/year-5/</a:t>
            </a:r>
            <a:r>
              <a:rPr lang="en-GB" dirty="0" smtClean="0"/>
              <a:t> Week 1 Lesson </a:t>
            </a:r>
            <a:r>
              <a:rPr lang="en-GB" dirty="0" smtClean="0"/>
              <a:t>3 </a:t>
            </a:r>
            <a:r>
              <a:rPr lang="en-GB" dirty="0" smtClean="0"/>
              <a:t>for a virtual lesson.</a:t>
            </a:r>
            <a:endParaRPr lang="en-US" dirty="0" smtClean="0"/>
          </a:p>
          <a:p>
            <a:r>
              <a:rPr lang="en-GB" dirty="0" smtClean="0"/>
              <a:t> </a:t>
            </a: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48017"/>
            <a:ext cx="9144000" cy="5309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Discuss with your carers and then work independently in your maths books.</a:t>
            </a:r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547689"/>
            <a:ext cx="9144000" cy="5233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Friday 3.4.2020 		Year 5 Modelled Examples Unit 11 Lesson </a:t>
            </a:r>
            <a:r>
              <a:rPr lang="en-GB" dirty="0" smtClean="0"/>
              <a:t>5</a:t>
            </a:r>
          </a:p>
          <a:p>
            <a:endParaRPr lang="en-GB" dirty="0" smtClean="0"/>
          </a:p>
          <a:p>
            <a:r>
              <a:rPr lang="en-GB" dirty="0" smtClean="0"/>
              <a:t>You may also wish to visit </a:t>
            </a:r>
            <a:r>
              <a:rPr lang="en-GB" dirty="0" smtClean="0">
                <a:hlinkClick r:id="rId2"/>
              </a:rPr>
              <a:t>https://whiterosemaths.com/homelearning/year-5/</a:t>
            </a:r>
            <a:r>
              <a:rPr lang="en-GB" dirty="0" smtClean="0"/>
              <a:t> Week 1 Lesson </a:t>
            </a:r>
            <a:r>
              <a:rPr lang="en-GB" dirty="0" smtClean="0"/>
              <a:t>4 and 5 </a:t>
            </a:r>
            <a:r>
              <a:rPr lang="en-GB" dirty="0" smtClean="0"/>
              <a:t>for a virtual lesson.</a:t>
            </a:r>
            <a:endParaRPr lang="en-US" dirty="0" smtClean="0"/>
          </a:p>
          <a:p>
            <a:endParaRPr lang="en-GB" dirty="0" smtClean="0"/>
          </a:p>
          <a:p>
            <a:endParaRPr lang="en-GB" dirty="0" smtClean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98023"/>
            <a:ext cx="9144000" cy="5259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8748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Discuss with your carers then complete the activities in your maths book </a:t>
            </a:r>
            <a:endParaRPr lang="en-US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46922"/>
            <a:ext cx="9144000" cy="5477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146</Words>
  <Application>Microsoft Office PowerPoint</Application>
  <PresentationFormat>On-screen Show (4:3)</PresentationFormat>
  <Paragraphs>20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Andrea Wirth</dc:creator>
  <cp:lastModifiedBy>Andrea Wirth</cp:lastModifiedBy>
  <cp:revision>12</cp:revision>
  <dcterms:created xsi:type="dcterms:W3CDTF">2020-03-21T21:22:22Z</dcterms:created>
  <dcterms:modified xsi:type="dcterms:W3CDTF">2020-03-27T14:48:50Z</dcterms:modified>
</cp:coreProperties>
</file>